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6"/>
  </p:notesMasterIdLst>
  <p:handoutMasterIdLst>
    <p:handoutMasterId r:id="rId17"/>
  </p:handoutMasterIdLst>
  <p:sldIdLst>
    <p:sldId id="256" r:id="rId5"/>
    <p:sldId id="265" r:id="rId6"/>
    <p:sldId id="266" r:id="rId7"/>
    <p:sldId id="267" r:id="rId8"/>
    <p:sldId id="268" r:id="rId9"/>
    <p:sldId id="269" r:id="rId10"/>
    <p:sldId id="270" r:id="rId11"/>
    <p:sldId id="271" r:id="rId12"/>
    <p:sldId id="272" r:id="rId13"/>
    <p:sldId id="273" r:id="rId14"/>
    <p:sldId id="274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5B8BF"/>
    <a:srgbClr val="5869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291" autoAdjust="0"/>
  </p:normalViewPr>
  <p:slideViewPr>
    <p:cSldViewPr snapToGrid="0">
      <p:cViewPr varScale="1">
        <p:scale>
          <a:sx n="65" d="100"/>
          <a:sy n="65" d="100"/>
        </p:scale>
        <p:origin x="858" y="60"/>
      </p:cViewPr>
      <p:guideLst/>
    </p:cSldViewPr>
  </p:slideViewPr>
  <p:outlineViewPr>
    <p:cViewPr>
      <p:scale>
        <a:sx n="33" d="100"/>
        <a:sy n="33" d="100"/>
      </p:scale>
      <p:origin x="0" y="-4866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8/10/relationships/authors" Target="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51A50702-3C68-4B14-B819-72B57D27F94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F0F4880-E690-44D0-8356-A9E7BDBAB09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E6205E-B305-4B90-9534-3C5E99A0275E}" type="datetimeFigureOut">
              <a:rPr lang="en-US" smtClean="0"/>
              <a:t>3/9/2024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6B4ACF6-39FD-4B08-A7D5-5BFDC37B462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F7C9FD2-2C57-4DE7-8EA4-86DEE80B988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AC623C-86E0-4A85-83FB-F4A716956F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39555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3722F1-E430-42A1-A473-1759336AECCE}" type="datetimeFigureOut">
              <a:rPr lang="en-US" smtClean="0"/>
              <a:t>3/9/2024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7D7554-D10C-4E29-B8E6-BB7111FA614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73470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If we don’t love the lost souls, will we ever reach them?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7D7554-D10C-4E29-B8E6-BB7111FA614F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32829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6A45AF7-7A2B-F85C-1A40-42D358166F6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BB5605F3-3BD7-C81C-F344-8C7C1F0624C0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D3377E3B-1007-8206-DA7F-C252456A699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If we don’t love the lost souls, will we ever reach them?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505760-71EA-E63D-DC84-9BCB692BE15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7D7554-D10C-4E29-B8E6-BB7111FA614F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56250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"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65C9C5B-BBA9-42AB-806E-92FC22E19CBA}"/>
              </a:ext>
            </a:extLst>
          </p:cNvPr>
          <p:cNvSpPr/>
          <p:nvPr userDrawn="1"/>
        </p:nvSpPr>
        <p:spPr>
          <a:xfrm>
            <a:off x="-1" y="0"/>
            <a:ext cx="903746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AF30CF48-DD5D-4C81-BA7E-470DCBA61E62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2476500" y="622103"/>
            <a:ext cx="9715500" cy="372092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to add photo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E7E08E4E-686B-490D-8EA1-DDC9F1BC7C24}"/>
              </a:ext>
            </a:extLst>
          </p:cNvPr>
          <p:cNvCxnSpPr>
            <a:cxnSpLocks/>
          </p:cNvCxnSpPr>
          <p:nvPr userDrawn="1"/>
        </p:nvCxnSpPr>
        <p:spPr>
          <a:xfrm>
            <a:off x="739466" y="0"/>
            <a:ext cx="0" cy="6187736"/>
          </a:xfrm>
          <a:prstGeom prst="line">
            <a:avLst/>
          </a:prstGeom>
          <a:ln w="19050"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 Placeholder 12">
            <a:extLst>
              <a:ext uri="{FF2B5EF4-FFF2-40B4-BE49-F238E27FC236}">
                <a16:creationId xmlns:a16="http://schemas.microsoft.com/office/drawing/2014/main" id="{C78B2B3F-3573-4632-872A-ADB36AF4125A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359337" y="5779363"/>
            <a:ext cx="2459114" cy="685430"/>
          </a:xfrm>
          <a:prstGeom prst="rect">
            <a:avLst/>
          </a:prstGeom>
        </p:spPr>
        <p:txBody>
          <a:bodyPr anchor="ctr"/>
          <a:lstStyle>
            <a:lvl1pPr marL="0" indent="0" algn="r">
              <a:lnSpc>
                <a:spcPct val="80000"/>
              </a:lnSpc>
              <a:spcBef>
                <a:spcPts val="0"/>
              </a:spcBef>
              <a:buNone/>
              <a:defRPr sz="1800" spc="100" baseline="0">
                <a:solidFill>
                  <a:schemeClr val="accent5">
                    <a:lumMod val="20000"/>
                    <a:lumOff val="8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name</a:t>
            </a:r>
          </a:p>
        </p:txBody>
      </p:sp>
      <p:sp>
        <p:nvSpPr>
          <p:cNvPr id="12" name="Text Placeholder 12">
            <a:extLst>
              <a:ext uri="{FF2B5EF4-FFF2-40B4-BE49-F238E27FC236}">
                <a16:creationId xmlns:a16="http://schemas.microsoft.com/office/drawing/2014/main" id="{6FF5EE2F-D68A-4C3C-A342-4C0CE6CE20C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9299663" y="5791178"/>
            <a:ext cx="2459114" cy="685429"/>
          </a:xfrm>
          <a:prstGeom prst="rect">
            <a:avLst/>
          </a:prstGeom>
        </p:spPr>
        <p:txBody>
          <a:bodyPr anchor="ctr"/>
          <a:lstStyle>
            <a:lvl1pPr marL="0" indent="0">
              <a:lnSpc>
                <a:spcPct val="80000"/>
              </a:lnSpc>
              <a:spcBef>
                <a:spcPts val="0"/>
              </a:spcBef>
              <a:buNone/>
              <a:defRPr sz="1600" cap="all" spc="100" baseline="0">
                <a:solidFill>
                  <a:schemeClr val="accent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date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52DB723-8435-4F35-BF55-AFB7DC8FD4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95205" y="4965134"/>
            <a:ext cx="4333088" cy="1596004"/>
          </a:xfrm>
          <a:prstGeom prst="rect">
            <a:avLst/>
          </a:prstGeom>
        </p:spPr>
        <p:txBody>
          <a:bodyPr anchor="ctr"/>
          <a:lstStyle>
            <a:lvl1pPr>
              <a:lnSpc>
                <a:spcPct val="80000"/>
              </a:lnSpc>
              <a:defRPr sz="5000" spc="100" baseline="0">
                <a:solidFill>
                  <a:schemeClr val="accent5">
                    <a:lumMod val="20000"/>
                    <a:lumOff val="80000"/>
                  </a:schemeClr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</p:spTree>
    <p:extLst>
      <p:ext uri="{BB962C8B-B14F-4D97-AF65-F5344CB8AC3E}">
        <p14:creationId xmlns:p14="http://schemas.microsoft.com/office/powerpoint/2010/main" val="21675803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ng Contoso to the Competition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0">
            <a:extLst>
              <a:ext uri="{FF2B5EF4-FFF2-40B4-BE49-F238E27FC236}">
                <a16:creationId xmlns:a16="http://schemas.microsoft.com/office/drawing/2014/main" id="{995D6E1F-61DD-45C8-BD0F-87774F3858F1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3F1E30-78A1-4D04-868B-2FF65A0CDB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8/05/20XX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92EE5A-2D26-4A38-BF97-6266BFC425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65601-5AE2-46FC-B138-694DDD2B510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Content Placeholder 15">
            <a:extLst>
              <a:ext uri="{FF2B5EF4-FFF2-40B4-BE49-F238E27FC236}">
                <a16:creationId xmlns:a16="http://schemas.microsoft.com/office/drawing/2014/main" id="{716CE84D-B2FA-4712-9112-9A6349EE051E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1008686" y="2921932"/>
            <a:ext cx="4114800" cy="126881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  <a:buNone/>
              <a:defRPr sz="1400" spc="1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13" name="Content Placeholder 15">
            <a:extLst>
              <a:ext uri="{FF2B5EF4-FFF2-40B4-BE49-F238E27FC236}">
                <a16:creationId xmlns:a16="http://schemas.microsoft.com/office/drawing/2014/main" id="{5EB29FAF-F8EE-4156-8E07-E14DFBABA091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1008686" y="4327267"/>
            <a:ext cx="4114800" cy="126881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  <a:buNone/>
              <a:defRPr sz="1400" spc="1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FC5BC42-EC33-40D4-8189-69F1D23ADE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8686" y="1516597"/>
            <a:ext cx="3980182" cy="1268810"/>
          </a:xfrm>
          <a:prstGeom prst="rect">
            <a:avLst/>
          </a:prstGeom>
        </p:spPr>
        <p:txBody>
          <a:bodyPr anchor="ctr"/>
          <a:lstStyle>
            <a:lvl1pPr>
              <a:lnSpc>
                <a:spcPct val="125000"/>
              </a:lnSpc>
              <a:defRPr lang="en-US" sz="2400" spc="100" baseline="0">
                <a:solidFill>
                  <a:schemeClr val="accent1"/>
                </a:solidFill>
                <a:ea typeface="+mn-ea"/>
                <a:cs typeface="+mn-cs"/>
              </a:defRPr>
            </a:lvl1pPr>
          </a:lstStyle>
          <a:p>
            <a:pPr marL="0" lvl="0" indent="0">
              <a:lnSpc>
                <a:spcPct val="125000"/>
              </a:lnSpc>
              <a:spcBef>
                <a:spcPts val="0"/>
              </a:spcBef>
              <a:buFont typeface="Arial" panose="020B0604020202020204" pitchFamily="34" charset="0"/>
            </a:pPr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83231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isto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0415A3-6E46-4BC3-B867-3A6A61D0F5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8/05/20XX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1ADF53-2713-40AC-9CC8-AA83770C91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Conference Presentation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D08A84-ADB1-42C6-A7B1-E5C5A728B9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65601-5AE2-46FC-B138-694DDD2B510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09C0924B-E154-4A9E-830A-0CED0F96BA6D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712346" y="3093970"/>
            <a:ext cx="495300" cy="65227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16" name="Text Placeholder 14">
            <a:extLst>
              <a:ext uri="{FF2B5EF4-FFF2-40B4-BE49-F238E27FC236}">
                <a16:creationId xmlns:a16="http://schemas.microsoft.com/office/drawing/2014/main" id="{09FC371A-791E-4A18-A05F-62DAAB144FE0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2501761" y="3093970"/>
            <a:ext cx="495300" cy="65227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17" name="Text Placeholder 14">
            <a:extLst>
              <a:ext uri="{FF2B5EF4-FFF2-40B4-BE49-F238E27FC236}">
                <a16:creationId xmlns:a16="http://schemas.microsoft.com/office/drawing/2014/main" id="{7370EA53-C218-4777-8992-DFE61FD94A52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3291176" y="3093970"/>
            <a:ext cx="495300" cy="65227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18" name="Text Placeholder 14">
            <a:extLst>
              <a:ext uri="{FF2B5EF4-FFF2-40B4-BE49-F238E27FC236}">
                <a16:creationId xmlns:a16="http://schemas.microsoft.com/office/drawing/2014/main" id="{52263598-CA5C-4D32-8005-69A3003C53F0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080591" y="3093970"/>
            <a:ext cx="495300" cy="65227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19" name="Text Placeholder 14">
            <a:extLst>
              <a:ext uri="{FF2B5EF4-FFF2-40B4-BE49-F238E27FC236}">
                <a16:creationId xmlns:a16="http://schemas.microsoft.com/office/drawing/2014/main" id="{04255F76-4757-4D5C-80D7-A3307CEBC13D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4810807" y="3093970"/>
            <a:ext cx="615310" cy="65227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20" name="Text Placeholder 14">
            <a:extLst>
              <a:ext uri="{FF2B5EF4-FFF2-40B4-BE49-F238E27FC236}">
                <a16:creationId xmlns:a16="http://schemas.microsoft.com/office/drawing/2014/main" id="{6948AE7E-55CC-4F22-9239-099E8E8EF216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5659421" y="3093970"/>
            <a:ext cx="495300" cy="65227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21" name="Text Placeholder 14">
            <a:extLst>
              <a:ext uri="{FF2B5EF4-FFF2-40B4-BE49-F238E27FC236}">
                <a16:creationId xmlns:a16="http://schemas.microsoft.com/office/drawing/2014/main" id="{D91E6446-232F-4870-8335-C708DDB3E7B0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448836" y="3093970"/>
            <a:ext cx="495300" cy="65227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22" name="Text Placeholder 14">
            <a:extLst>
              <a:ext uri="{FF2B5EF4-FFF2-40B4-BE49-F238E27FC236}">
                <a16:creationId xmlns:a16="http://schemas.microsoft.com/office/drawing/2014/main" id="{6A3A8254-B2DC-4C36-8E81-397E7CB3EC04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7238251" y="3093970"/>
            <a:ext cx="495300" cy="65227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23" name="Text Placeholder 14">
            <a:extLst>
              <a:ext uri="{FF2B5EF4-FFF2-40B4-BE49-F238E27FC236}">
                <a16:creationId xmlns:a16="http://schemas.microsoft.com/office/drawing/2014/main" id="{048C7215-4A75-4BF9-96EC-BEA9AA1239CC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8027666" y="3093970"/>
            <a:ext cx="495300" cy="65227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24" name="Text Placeholder 14">
            <a:extLst>
              <a:ext uri="{FF2B5EF4-FFF2-40B4-BE49-F238E27FC236}">
                <a16:creationId xmlns:a16="http://schemas.microsoft.com/office/drawing/2014/main" id="{C2FA34D0-4280-4201-9E40-5FE0D81D7DC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8817081" y="3093970"/>
            <a:ext cx="495300" cy="65227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25" name="Text Placeholder 14">
            <a:extLst>
              <a:ext uri="{FF2B5EF4-FFF2-40B4-BE49-F238E27FC236}">
                <a16:creationId xmlns:a16="http://schemas.microsoft.com/office/drawing/2014/main" id="{BD0D6DFA-0AE8-42A3-ADA8-785B98B99E41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9606496" y="3093970"/>
            <a:ext cx="495300" cy="65227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26" name="Text Placeholder 14">
            <a:extLst>
              <a:ext uri="{FF2B5EF4-FFF2-40B4-BE49-F238E27FC236}">
                <a16:creationId xmlns:a16="http://schemas.microsoft.com/office/drawing/2014/main" id="{7E475D18-842D-4508-9049-99A36DA3895D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10395907" y="3093970"/>
            <a:ext cx="495300" cy="65227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27" name="Text Placeholder 14">
            <a:extLst>
              <a:ext uri="{FF2B5EF4-FFF2-40B4-BE49-F238E27FC236}">
                <a16:creationId xmlns:a16="http://schemas.microsoft.com/office/drawing/2014/main" id="{F7A2B249-C1B4-4F5F-9C74-B3763CCFC8D5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1712346" y="4795797"/>
            <a:ext cx="495300" cy="652272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28" name="Text Placeholder 14">
            <a:extLst>
              <a:ext uri="{FF2B5EF4-FFF2-40B4-BE49-F238E27FC236}">
                <a16:creationId xmlns:a16="http://schemas.microsoft.com/office/drawing/2014/main" id="{64240E02-7397-4BFB-923B-4E4A96C7C81B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2501761" y="4795797"/>
            <a:ext cx="495300" cy="652272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29" name="Text Placeholder 14">
            <a:extLst>
              <a:ext uri="{FF2B5EF4-FFF2-40B4-BE49-F238E27FC236}">
                <a16:creationId xmlns:a16="http://schemas.microsoft.com/office/drawing/2014/main" id="{41400094-84D6-4303-BA4B-0E0D1FF018E1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3291176" y="4795797"/>
            <a:ext cx="495300" cy="652272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30" name="Text Placeholder 14">
            <a:extLst>
              <a:ext uri="{FF2B5EF4-FFF2-40B4-BE49-F238E27FC236}">
                <a16:creationId xmlns:a16="http://schemas.microsoft.com/office/drawing/2014/main" id="{AAF6E8A4-DDDD-49A1-B1C9-3574B58A83D0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080591" y="4795797"/>
            <a:ext cx="495300" cy="652272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31" name="Text Placeholder 14">
            <a:extLst>
              <a:ext uri="{FF2B5EF4-FFF2-40B4-BE49-F238E27FC236}">
                <a16:creationId xmlns:a16="http://schemas.microsoft.com/office/drawing/2014/main" id="{D9AB8D6A-C296-4468-9A7D-7F46B36429A0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4810807" y="4795797"/>
            <a:ext cx="615310" cy="652272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32" name="Text Placeholder 14">
            <a:extLst>
              <a:ext uri="{FF2B5EF4-FFF2-40B4-BE49-F238E27FC236}">
                <a16:creationId xmlns:a16="http://schemas.microsoft.com/office/drawing/2014/main" id="{D17C8109-2F1A-4248-BE14-FE5D4AE1E356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5659421" y="4795797"/>
            <a:ext cx="495300" cy="652272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33" name="Text Placeholder 14">
            <a:extLst>
              <a:ext uri="{FF2B5EF4-FFF2-40B4-BE49-F238E27FC236}">
                <a16:creationId xmlns:a16="http://schemas.microsoft.com/office/drawing/2014/main" id="{5735C006-B8AC-427F-A337-4F607EB5431F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6448836" y="4795797"/>
            <a:ext cx="495300" cy="652272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34" name="Text Placeholder 14">
            <a:extLst>
              <a:ext uri="{FF2B5EF4-FFF2-40B4-BE49-F238E27FC236}">
                <a16:creationId xmlns:a16="http://schemas.microsoft.com/office/drawing/2014/main" id="{B62C7805-F615-4B77-89DD-63F1F946E781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7238251" y="4795797"/>
            <a:ext cx="495300" cy="652272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35" name="Text Placeholder 14">
            <a:extLst>
              <a:ext uri="{FF2B5EF4-FFF2-40B4-BE49-F238E27FC236}">
                <a16:creationId xmlns:a16="http://schemas.microsoft.com/office/drawing/2014/main" id="{7B0BABA0-0326-410E-AECF-0D41365DD47C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8027666" y="4795797"/>
            <a:ext cx="495300" cy="652272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36" name="Text Placeholder 14">
            <a:extLst>
              <a:ext uri="{FF2B5EF4-FFF2-40B4-BE49-F238E27FC236}">
                <a16:creationId xmlns:a16="http://schemas.microsoft.com/office/drawing/2014/main" id="{9E4FCBEC-4348-4D10-B139-FD526C86B178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8817081" y="4795797"/>
            <a:ext cx="495300" cy="652272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37" name="Text Placeholder 14">
            <a:extLst>
              <a:ext uri="{FF2B5EF4-FFF2-40B4-BE49-F238E27FC236}">
                <a16:creationId xmlns:a16="http://schemas.microsoft.com/office/drawing/2014/main" id="{DA4FA8D2-F1E5-4A88-855F-84D521DB7046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9606496" y="4795797"/>
            <a:ext cx="495300" cy="652272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38" name="Text Placeholder 14">
            <a:extLst>
              <a:ext uri="{FF2B5EF4-FFF2-40B4-BE49-F238E27FC236}">
                <a16:creationId xmlns:a16="http://schemas.microsoft.com/office/drawing/2014/main" id="{7E27FFDC-7B67-4C2F-8712-C7961E6E9A91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10395907" y="4795797"/>
            <a:ext cx="495300" cy="652272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51" name="Text Placeholder 14">
            <a:extLst>
              <a:ext uri="{FF2B5EF4-FFF2-40B4-BE49-F238E27FC236}">
                <a16:creationId xmlns:a16="http://schemas.microsoft.com/office/drawing/2014/main" id="{B098AA04-538E-4D0B-BC5E-3C79B451D15C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696804" y="2672211"/>
            <a:ext cx="1021001" cy="501726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000" cap="all" spc="100" baseline="0">
                <a:solidFill>
                  <a:schemeClr val="accent5">
                    <a:lumMod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/>
              <a:t>Add year</a:t>
            </a:r>
          </a:p>
        </p:txBody>
      </p:sp>
      <p:sp>
        <p:nvSpPr>
          <p:cNvPr id="52" name="Text Placeholder 14">
            <a:extLst>
              <a:ext uri="{FF2B5EF4-FFF2-40B4-BE49-F238E27FC236}">
                <a16:creationId xmlns:a16="http://schemas.microsoft.com/office/drawing/2014/main" id="{80992CBE-A6F0-4FF1-8F4F-84B050480AD2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696804" y="4361409"/>
            <a:ext cx="1021001" cy="501726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000" cap="all" spc="100" baseline="0">
                <a:solidFill>
                  <a:schemeClr val="accent5">
                    <a:lumMod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/>
              <a:t>Add year</a:t>
            </a:r>
          </a:p>
        </p:txBody>
      </p:sp>
      <p:sp>
        <p:nvSpPr>
          <p:cNvPr id="53" name="Text Placeholder 14">
            <a:extLst>
              <a:ext uri="{FF2B5EF4-FFF2-40B4-BE49-F238E27FC236}">
                <a16:creationId xmlns:a16="http://schemas.microsoft.com/office/drawing/2014/main" id="{738B60B3-540F-4900-A4BB-0B521A1F75C1}"/>
              </a:ext>
            </a:extLst>
          </p:cNvPr>
          <p:cNvSpPr>
            <a:spLocks noGrp="1"/>
          </p:cNvSpPr>
          <p:nvPr>
            <p:ph type="body" sz="quarter" idx="43" hasCustomPrompt="1"/>
          </p:nvPr>
        </p:nvSpPr>
        <p:spPr>
          <a:xfrm>
            <a:off x="2029367" y="2067200"/>
            <a:ext cx="1440088" cy="469597"/>
          </a:xfrm>
          <a:prstGeom prst="rect">
            <a:avLst/>
          </a:prstGeom>
        </p:spPr>
        <p:txBody>
          <a:bodyPr anchor="b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54" name="Text Placeholder 14">
            <a:extLst>
              <a:ext uri="{FF2B5EF4-FFF2-40B4-BE49-F238E27FC236}">
                <a16:creationId xmlns:a16="http://schemas.microsoft.com/office/drawing/2014/main" id="{FD7D7797-7938-4D6E-B5A4-21536E2021EF}"/>
              </a:ext>
            </a:extLst>
          </p:cNvPr>
          <p:cNvSpPr>
            <a:spLocks noGrp="1"/>
          </p:cNvSpPr>
          <p:nvPr>
            <p:ph type="body" sz="quarter" idx="44" hasCustomPrompt="1"/>
          </p:nvPr>
        </p:nvSpPr>
        <p:spPr>
          <a:xfrm>
            <a:off x="4397612" y="2067200"/>
            <a:ext cx="1440088" cy="469597"/>
          </a:xfrm>
          <a:prstGeom prst="rect">
            <a:avLst/>
          </a:prstGeom>
        </p:spPr>
        <p:txBody>
          <a:bodyPr anchor="b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55" name="Text Placeholder 14">
            <a:extLst>
              <a:ext uri="{FF2B5EF4-FFF2-40B4-BE49-F238E27FC236}">
                <a16:creationId xmlns:a16="http://schemas.microsoft.com/office/drawing/2014/main" id="{F7B339B7-1A20-4B38-8EAE-3C98E757DA31}"/>
              </a:ext>
            </a:extLst>
          </p:cNvPr>
          <p:cNvSpPr>
            <a:spLocks noGrp="1"/>
          </p:cNvSpPr>
          <p:nvPr>
            <p:ph type="body" sz="quarter" idx="45" hasCustomPrompt="1"/>
          </p:nvPr>
        </p:nvSpPr>
        <p:spPr>
          <a:xfrm>
            <a:off x="8344687" y="2067200"/>
            <a:ext cx="1440088" cy="469597"/>
          </a:xfrm>
          <a:prstGeom prst="rect">
            <a:avLst/>
          </a:prstGeom>
        </p:spPr>
        <p:txBody>
          <a:bodyPr anchor="b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56" name="Text Placeholder 14">
            <a:extLst>
              <a:ext uri="{FF2B5EF4-FFF2-40B4-BE49-F238E27FC236}">
                <a16:creationId xmlns:a16="http://schemas.microsoft.com/office/drawing/2014/main" id="{3D0B1401-F4EC-4750-A2AA-34CD72504AC2}"/>
              </a:ext>
            </a:extLst>
          </p:cNvPr>
          <p:cNvSpPr>
            <a:spLocks noGrp="1"/>
          </p:cNvSpPr>
          <p:nvPr>
            <p:ph type="body" sz="quarter" idx="46" hasCustomPrompt="1"/>
          </p:nvPr>
        </p:nvSpPr>
        <p:spPr>
          <a:xfrm>
            <a:off x="2029367" y="3869787"/>
            <a:ext cx="1440088" cy="408780"/>
          </a:xfrm>
          <a:prstGeom prst="rect">
            <a:avLst/>
          </a:prstGeom>
        </p:spPr>
        <p:txBody>
          <a:bodyPr anchor="b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57" name="Text Placeholder 14">
            <a:extLst>
              <a:ext uri="{FF2B5EF4-FFF2-40B4-BE49-F238E27FC236}">
                <a16:creationId xmlns:a16="http://schemas.microsoft.com/office/drawing/2014/main" id="{25C7DA61-BA93-48EE-BB6E-9E5D96271ACE}"/>
              </a:ext>
            </a:extLst>
          </p:cNvPr>
          <p:cNvSpPr>
            <a:spLocks noGrp="1"/>
          </p:cNvSpPr>
          <p:nvPr>
            <p:ph type="body" sz="quarter" idx="47" hasCustomPrompt="1"/>
          </p:nvPr>
        </p:nvSpPr>
        <p:spPr>
          <a:xfrm>
            <a:off x="5976442" y="3869787"/>
            <a:ext cx="1440088" cy="408780"/>
          </a:xfrm>
          <a:prstGeom prst="rect">
            <a:avLst/>
          </a:prstGeom>
        </p:spPr>
        <p:txBody>
          <a:bodyPr anchor="b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b="1" cap="none" spc="100" baseline="0">
                <a:solidFill>
                  <a:schemeClr val="accent6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58" name="Text Placeholder 14">
            <a:extLst>
              <a:ext uri="{FF2B5EF4-FFF2-40B4-BE49-F238E27FC236}">
                <a16:creationId xmlns:a16="http://schemas.microsoft.com/office/drawing/2014/main" id="{6B7F232D-8C58-4A29-8A95-52E6B74C0533}"/>
              </a:ext>
            </a:extLst>
          </p:cNvPr>
          <p:cNvSpPr>
            <a:spLocks noGrp="1"/>
          </p:cNvSpPr>
          <p:nvPr>
            <p:ph type="body" sz="quarter" idx="48" hasCustomPrompt="1"/>
          </p:nvPr>
        </p:nvSpPr>
        <p:spPr>
          <a:xfrm>
            <a:off x="9923517" y="3869787"/>
            <a:ext cx="1440088" cy="408780"/>
          </a:xfrm>
          <a:prstGeom prst="rect">
            <a:avLst/>
          </a:prstGeom>
        </p:spPr>
        <p:txBody>
          <a:bodyPr anchor="b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</a:p>
        </p:txBody>
      </p:sp>
      <p:cxnSp>
        <p:nvCxnSpPr>
          <p:cNvPr id="102" name="Straight Connector 101">
            <a:extLst>
              <a:ext uri="{FF2B5EF4-FFF2-40B4-BE49-F238E27FC236}">
                <a16:creationId xmlns:a16="http://schemas.microsoft.com/office/drawing/2014/main" id="{F2334811-4848-4246-ACD8-273541203B2A}"/>
              </a:ext>
            </a:extLst>
          </p:cNvPr>
          <p:cNvCxnSpPr>
            <a:cxnSpLocks/>
          </p:cNvCxnSpPr>
          <p:nvPr userDrawn="1"/>
        </p:nvCxnSpPr>
        <p:spPr>
          <a:xfrm>
            <a:off x="0" y="755452"/>
            <a:ext cx="9809368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45E76D73-D506-4E6B-A789-AB87E732AD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10418" y="100579"/>
            <a:ext cx="1943381" cy="1268811"/>
          </a:xfrm>
          <a:prstGeom prst="rect">
            <a:avLst/>
          </a:prstGeom>
        </p:spPr>
        <p:txBody>
          <a:bodyPr anchor="ctr"/>
          <a:lstStyle>
            <a:lvl1pPr algn="r">
              <a:lnSpc>
                <a:spcPct val="125000"/>
              </a:lnSpc>
              <a:defRPr lang="en-US" sz="2400" spc="100" baseline="0">
                <a:solidFill>
                  <a:schemeClr val="accent1"/>
                </a:solidFill>
                <a:ea typeface="+mn-ea"/>
                <a:cs typeface="+mn-cs"/>
              </a:defRPr>
            </a:lvl1pPr>
          </a:lstStyle>
          <a:p>
            <a:pPr marL="0" lvl="0" indent="0" algn="r">
              <a:lnSpc>
                <a:spcPct val="125000"/>
              </a:lnSpc>
              <a:spcBef>
                <a:spcPts val="0"/>
              </a:spcBef>
              <a:buFont typeface="Arial" panose="020B0604020202020204" pitchFamily="34" charset="0"/>
            </a:pPr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77009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y Takeaways"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10">
            <a:extLst>
              <a:ext uri="{FF2B5EF4-FFF2-40B4-BE49-F238E27FC236}">
                <a16:creationId xmlns:a16="http://schemas.microsoft.com/office/drawing/2014/main" id="{A3D8856B-7A24-4C55-9910-ED81BFA0A027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0" y="0"/>
            <a:ext cx="6096000" cy="68580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0415A3-6E46-4BC3-B867-3A6A61D0F5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8/05/20XX</a:t>
            </a:r>
          </a:p>
        </p:txBody>
      </p:sp>
      <p:sp>
        <p:nvSpPr>
          <p:cNvPr id="9" name="Content Placeholder 15">
            <a:extLst>
              <a:ext uri="{FF2B5EF4-FFF2-40B4-BE49-F238E27FC236}">
                <a16:creationId xmlns:a16="http://schemas.microsoft.com/office/drawing/2014/main" id="{3B3118EB-9968-4E6E-B2B6-A76765DCFA49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7101509" y="2431279"/>
            <a:ext cx="4288971" cy="3055121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  <a:buNone/>
              <a:defRPr sz="1400" spc="1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3ABAA64D-DEC0-453B-A9D7-7183AF0CEF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519230" y="6356350"/>
            <a:ext cx="3152912" cy="365125"/>
          </a:xfrm>
        </p:spPr>
        <p:txBody>
          <a:bodyPr/>
          <a:lstStyle>
            <a:lvl1pPr algn="l">
              <a:defRPr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Conference Presentation</a:t>
            </a: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F74F7F62-A2D6-471E-83D8-44BA2699C0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10344" y="6356350"/>
            <a:ext cx="843455" cy="365125"/>
          </a:xfrm>
        </p:spPr>
        <p:txBody>
          <a:bodyPr/>
          <a:lstStyle>
            <a:lvl1pPr>
              <a:defRPr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fld id="{18D65601-5AE2-46FC-B138-694DDD2B510D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CF88F189-31A8-4BA7-80D9-4A40A4E2B8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6834820" y="-3976"/>
            <a:ext cx="0" cy="2159347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14EE86B4-3F11-45CB-96F9-7D1AB761A5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01506" y="1761891"/>
            <a:ext cx="4288971" cy="532862"/>
          </a:xfrm>
          <a:prstGeom prst="rect">
            <a:avLst/>
          </a:prstGeom>
        </p:spPr>
        <p:txBody>
          <a:bodyPr anchor="ctr"/>
          <a:lstStyle>
            <a:lvl1pPr>
              <a:lnSpc>
                <a:spcPct val="125000"/>
              </a:lnSpc>
              <a:defRPr lang="en-US" sz="2400" spc="100" baseline="0">
                <a:solidFill>
                  <a:schemeClr val="accent1"/>
                </a:solidFill>
                <a:ea typeface="+mn-ea"/>
                <a:cs typeface="+mn-cs"/>
              </a:defRPr>
            </a:lvl1pPr>
          </a:lstStyle>
          <a:p>
            <a:pPr marL="0" lvl="0" indent="0">
              <a:lnSpc>
                <a:spcPct val="125000"/>
              </a:lnSpc>
              <a:spcBef>
                <a:spcPts val="0"/>
              </a:spcBef>
              <a:buFont typeface="Arial" panose="020B0604020202020204" pitchFamily="34" charset="0"/>
            </a:pPr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6627309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ps for Business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10">
            <a:extLst>
              <a:ext uri="{FF2B5EF4-FFF2-40B4-BE49-F238E27FC236}">
                <a16:creationId xmlns:a16="http://schemas.microsoft.com/office/drawing/2014/main" id="{60ED5431-1075-4889-87EB-D79FFE50960B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0" y="2804630"/>
            <a:ext cx="12192000" cy="406224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0415A3-6E46-4BC3-B867-3A6A61D0F5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8/05/20XX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1ADF53-2713-40AC-9CC8-AA83770C91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Conference Presentation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D08A84-ADB1-42C6-A7B1-E5C5A728B9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8D65601-5AE2-46FC-B138-694DDD2B510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Content Placeholder 15">
            <a:extLst>
              <a:ext uri="{FF2B5EF4-FFF2-40B4-BE49-F238E27FC236}">
                <a16:creationId xmlns:a16="http://schemas.microsoft.com/office/drawing/2014/main" id="{E7CC669C-5E68-40A8-8F59-E044A32F4B3F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5109845" y="999340"/>
            <a:ext cx="5578870" cy="1408770"/>
          </a:xfrm>
          <a:prstGeom prst="rect">
            <a:avLst/>
          </a:prstGeom>
        </p:spPr>
        <p:txBody>
          <a:bodyPr anchor="ctr"/>
          <a:lstStyle>
            <a:lvl1pPr marL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defRPr sz="1400" spc="100" baseline="0"/>
            </a:lvl1pPr>
          </a:lstStyle>
          <a:p>
            <a:pPr lvl="0"/>
            <a:r>
              <a:rPr lang="en-US"/>
              <a:t>Click to add text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93EEC13B-7926-4108-B0C5-F3A2A5AE69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0" y="1689250"/>
            <a:ext cx="1606378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0C546480-8B8D-4EF8-8C6A-DFFAC2755A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71559" y="1352736"/>
            <a:ext cx="3037792" cy="657883"/>
          </a:xfrm>
          <a:prstGeom prst="rect">
            <a:avLst/>
          </a:prstGeom>
        </p:spPr>
        <p:txBody>
          <a:bodyPr anchor="ctr"/>
          <a:lstStyle>
            <a:lvl1pPr algn="l">
              <a:lnSpc>
                <a:spcPct val="100000"/>
              </a:lnSpc>
              <a:defRPr lang="en-US" sz="2400" spc="100" baseline="0">
                <a:solidFill>
                  <a:schemeClr val="accent1"/>
                </a:solidFill>
                <a:ea typeface="+mn-ea"/>
                <a:cs typeface="+mn-cs"/>
              </a:defRPr>
            </a:lvl1pPr>
          </a:lstStyle>
          <a:p>
            <a:pPr marL="0" lvl="0" indent="0">
              <a:lnSpc>
                <a:spcPct val="80000"/>
              </a:lnSpc>
              <a:spcBef>
                <a:spcPts val="0"/>
              </a:spcBef>
              <a:buFont typeface="Arial" panose="020B0604020202020204" pitchFamily="34" charset="0"/>
            </a:pPr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3278963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ll to Action"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415B931B-7725-4C86-A82C-07F42F447C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5397500" y="2009775"/>
            <a:ext cx="6794499" cy="283845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116D3891-B2BA-4AE6-AAA7-560547F4B5E9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1" y="0"/>
            <a:ext cx="6311899" cy="6858000"/>
          </a:xfrm>
          <a:custGeom>
            <a:avLst/>
            <a:gdLst>
              <a:gd name="connsiteX0" fmla="*/ 0 w 6311899"/>
              <a:gd name="connsiteY0" fmla="*/ 0 h 6858000"/>
              <a:gd name="connsiteX1" fmla="*/ 6311899 w 6311899"/>
              <a:gd name="connsiteY1" fmla="*/ 0 h 6858000"/>
              <a:gd name="connsiteX2" fmla="*/ 6311899 w 6311899"/>
              <a:gd name="connsiteY2" fmla="*/ 2009775 h 6858000"/>
              <a:gd name="connsiteX3" fmla="*/ 5397499 w 6311899"/>
              <a:gd name="connsiteY3" fmla="*/ 2009775 h 6858000"/>
              <a:gd name="connsiteX4" fmla="*/ 5397499 w 6311899"/>
              <a:gd name="connsiteY4" fmla="*/ 4848225 h 6858000"/>
              <a:gd name="connsiteX5" fmla="*/ 6311899 w 6311899"/>
              <a:gd name="connsiteY5" fmla="*/ 4848225 h 6858000"/>
              <a:gd name="connsiteX6" fmla="*/ 6311899 w 6311899"/>
              <a:gd name="connsiteY6" fmla="*/ 6858000 h 6858000"/>
              <a:gd name="connsiteX7" fmla="*/ 0 w 6311899"/>
              <a:gd name="connsiteY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311899" h="6858000">
                <a:moveTo>
                  <a:pt x="0" y="0"/>
                </a:moveTo>
                <a:lnTo>
                  <a:pt x="6311899" y="0"/>
                </a:lnTo>
                <a:lnTo>
                  <a:pt x="6311899" y="2009775"/>
                </a:lnTo>
                <a:lnTo>
                  <a:pt x="5397499" y="2009775"/>
                </a:lnTo>
                <a:lnTo>
                  <a:pt x="5397499" y="4848225"/>
                </a:lnTo>
                <a:lnTo>
                  <a:pt x="6311899" y="4848225"/>
                </a:lnTo>
                <a:lnTo>
                  <a:pt x="6311899" y="6858000"/>
                </a:lnTo>
                <a:lnTo>
                  <a:pt x="0" y="6858000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0415A3-6E46-4BC3-B867-3A6A61D0F5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8/05/20XX</a:t>
            </a: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89831967-45C9-40AF-A955-56E9578BC6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519230" y="6356350"/>
            <a:ext cx="3152912" cy="365125"/>
          </a:xfrm>
        </p:spPr>
        <p:txBody>
          <a:bodyPr/>
          <a:lstStyle>
            <a:lvl1pPr algn="l">
              <a:defRPr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Conference Presentation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56167DEC-7546-44F6-AD64-E71C2FF1CF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10344" y="6356350"/>
            <a:ext cx="843455" cy="365125"/>
          </a:xfrm>
        </p:spPr>
        <p:txBody>
          <a:bodyPr/>
          <a:lstStyle>
            <a:lvl1pPr>
              <a:defRPr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fld id="{18D65601-5AE2-46FC-B138-694DDD2B510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Content Placeholder 15">
            <a:extLst>
              <a:ext uri="{FF2B5EF4-FFF2-40B4-BE49-F238E27FC236}">
                <a16:creationId xmlns:a16="http://schemas.microsoft.com/office/drawing/2014/main" id="{61241730-14B7-407E-9517-F4510520D03C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6311900" y="3282850"/>
            <a:ext cx="5350010" cy="1030734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  <a:buNone/>
              <a:defRPr sz="1400" spc="1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055B60F-1D5E-4B0C-8354-2E7AA187F6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11898" y="2471206"/>
            <a:ext cx="5350010" cy="867398"/>
          </a:xfrm>
          <a:prstGeom prst="rect">
            <a:avLst/>
          </a:prstGeom>
        </p:spPr>
        <p:txBody>
          <a:bodyPr anchor="ctr"/>
          <a:lstStyle>
            <a:lvl1pPr>
              <a:lnSpc>
                <a:spcPct val="100000"/>
              </a:lnSpc>
              <a:defRPr lang="en-US" sz="2400" spc="100" baseline="0">
                <a:solidFill>
                  <a:schemeClr val="bg1"/>
                </a:solidFill>
                <a:ea typeface="+mn-ea"/>
                <a:cs typeface="+mn-cs"/>
              </a:defRPr>
            </a:lvl1pPr>
          </a:lstStyle>
          <a:p>
            <a:pPr marL="0" lvl="0" indent="0">
              <a:lnSpc>
                <a:spcPct val="125000"/>
              </a:lnSpc>
              <a:spcBef>
                <a:spcPts val="0"/>
              </a:spcBef>
              <a:buFont typeface="Arial" panose="020B0604020202020204" pitchFamily="34" charset="0"/>
            </a:pPr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2914552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10">
            <a:extLst>
              <a:ext uri="{FF2B5EF4-FFF2-40B4-BE49-F238E27FC236}">
                <a16:creationId xmlns:a16="http://schemas.microsoft.com/office/drawing/2014/main" id="{9C6F1ED5-824E-4C14-8D5E-5A0A26C54212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0415A3-6E46-4BC3-B867-3A6A61D0F5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8/05/20XX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1ADF53-2713-40AC-9CC8-AA83770C91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Conference Presentation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D08A84-ADB1-42C6-A7B1-E5C5A728B9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65601-5AE2-46FC-B138-694DDD2B510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Content Placeholder 15">
            <a:extLst>
              <a:ext uri="{FF2B5EF4-FFF2-40B4-BE49-F238E27FC236}">
                <a16:creationId xmlns:a16="http://schemas.microsoft.com/office/drawing/2014/main" id="{9F762423-7F4E-4A21-8F09-05418F82F9D7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8078765" y="3267882"/>
            <a:ext cx="3193926" cy="2203224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  <a:buNone/>
              <a:defRPr sz="1400" spc="1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22AE728-7030-4847-B87B-FDB4B86E03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78765" y="2371063"/>
            <a:ext cx="3193926" cy="999451"/>
          </a:xfrm>
          <a:prstGeom prst="rect">
            <a:avLst/>
          </a:prstGeom>
        </p:spPr>
        <p:txBody>
          <a:bodyPr anchor="ctr"/>
          <a:lstStyle>
            <a:lvl1pPr>
              <a:lnSpc>
                <a:spcPct val="125000"/>
              </a:lnSpc>
              <a:defRPr lang="en-US" sz="2400" spc="100" baseline="0">
                <a:solidFill>
                  <a:schemeClr val="accent1"/>
                </a:solidFill>
                <a:ea typeface="+mn-ea"/>
                <a:cs typeface="+mn-cs"/>
              </a:defRPr>
            </a:lvl1pPr>
          </a:lstStyle>
          <a:p>
            <a:pPr marL="0" lvl="0" indent="0">
              <a:lnSpc>
                <a:spcPct val="125000"/>
              </a:lnSpc>
              <a:spcBef>
                <a:spcPts val="0"/>
              </a:spcBef>
              <a:buFont typeface="Arial" panose="020B0604020202020204" pitchFamily="34" charset="0"/>
            </a:pPr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10166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FF5ED5F1-A62B-4555-807E-91FAE1443CCB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9D60F5-07EA-4D8F-AAFA-0F48CB7854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8/05/20XX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ED4C42-D293-4981-BA06-A4638BEE16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Conference Presentation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3E9D98-F221-47DC-AE55-8165BB7A3D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65601-5AE2-46FC-B138-694DDD2B510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6" name="Content Placeholder 15">
            <a:extLst>
              <a:ext uri="{FF2B5EF4-FFF2-40B4-BE49-F238E27FC236}">
                <a16:creationId xmlns:a16="http://schemas.microsoft.com/office/drawing/2014/main" id="{94C3D64C-77F6-4601-B573-9A9B6E23BB60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1675242" y="2051170"/>
            <a:ext cx="5362575" cy="3532188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  <a:defRPr sz="1400" spc="100" baseline="0"/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BCD17CD-E6D2-4329-B271-1E59AA986E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5242" y="1418953"/>
            <a:ext cx="5362575" cy="495691"/>
          </a:xfrm>
          <a:prstGeom prst="rect">
            <a:avLst/>
          </a:prstGeom>
        </p:spPr>
        <p:txBody>
          <a:bodyPr anchor="ctr"/>
          <a:lstStyle>
            <a:lvl1pPr>
              <a:defRPr lang="en-US" sz="2400" spc="100" baseline="0">
                <a:solidFill>
                  <a:schemeClr val="accent1"/>
                </a:solidFill>
                <a:ea typeface="+mn-ea"/>
                <a:cs typeface="+mn-cs"/>
              </a:defRPr>
            </a:lvl1pPr>
          </a:lstStyle>
          <a:p>
            <a:pPr marL="0" lvl="0" indent="0">
              <a:lnSpc>
                <a:spcPct val="80000"/>
              </a:lnSpc>
              <a:spcBef>
                <a:spcPts val="0"/>
              </a:spcBef>
              <a:buFont typeface="Arial" panose="020B0604020202020204" pitchFamily="34" charset="0"/>
            </a:pPr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36843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eet The Presenter"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10">
            <a:extLst>
              <a:ext uri="{FF2B5EF4-FFF2-40B4-BE49-F238E27FC236}">
                <a16:creationId xmlns:a16="http://schemas.microsoft.com/office/drawing/2014/main" id="{CD5AE0D9-6B20-4F29-A35B-2A00C25FF84E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1482906" y="0"/>
            <a:ext cx="4635426" cy="6857999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CC56C8-D828-4A31-A5B9-CF1AEFA70D7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571846" y="6356350"/>
            <a:ext cx="2743200" cy="365125"/>
          </a:xfrm>
        </p:spPr>
        <p:txBody>
          <a:bodyPr/>
          <a:lstStyle>
            <a:lvl1pPr>
              <a:defRPr>
                <a:solidFill>
                  <a:schemeClr val="accent5">
                    <a:lumMod val="20000"/>
                    <a:lumOff val="80000"/>
                  </a:schemeClr>
                </a:solidFill>
              </a:defRPr>
            </a:lvl1pPr>
          </a:lstStyle>
          <a:p>
            <a:r>
              <a:rPr lang="en-US" dirty="0"/>
              <a:t>8/05/20XX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0B0264-B3C3-46A0-80DD-67C59DB2AF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519230" y="6356350"/>
            <a:ext cx="3152912" cy="365125"/>
          </a:xfrm>
        </p:spPr>
        <p:txBody>
          <a:bodyPr/>
          <a:lstStyle>
            <a:lvl1pPr algn="l">
              <a:defRPr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Conference Presentation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5D3C3B-0FFE-494C-B4AC-477B6A9DAF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10344" y="6356350"/>
            <a:ext cx="843455" cy="365125"/>
          </a:xfrm>
        </p:spPr>
        <p:txBody>
          <a:bodyPr/>
          <a:lstStyle>
            <a:lvl1pPr>
              <a:defRPr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fld id="{18D65601-5AE2-46FC-B138-694DDD2B510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ext Placeholder 12">
            <a:extLst>
              <a:ext uri="{FF2B5EF4-FFF2-40B4-BE49-F238E27FC236}">
                <a16:creationId xmlns:a16="http://schemas.microsoft.com/office/drawing/2014/main" id="{1285A10A-1880-4D4E-A99B-1C19043F2A6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750189" y="2396358"/>
            <a:ext cx="3266975" cy="326687"/>
          </a:xfrm>
          <a:prstGeom prst="rect">
            <a:avLst/>
          </a:prstGeom>
        </p:spPr>
        <p:txBody>
          <a:bodyPr anchor="ctr"/>
          <a:lstStyle>
            <a:lvl1pPr marL="0" indent="0">
              <a:lnSpc>
                <a:spcPct val="80000"/>
              </a:lnSpc>
              <a:spcBef>
                <a:spcPts val="0"/>
              </a:spcBef>
              <a:buNone/>
              <a:defRPr sz="1600" b="1" spc="100" baseline="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add name</a:t>
            </a:r>
          </a:p>
        </p:txBody>
      </p:sp>
      <p:sp>
        <p:nvSpPr>
          <p:cNvPr id="11" name="Content Placeholder 15">
            <a:extLst>
              <a:ext uri="{FF2B5EF4-FFF2-40B4-BE49-F238E27FC236}">
                <a16:creationId xmlns:a16="http://schemas.microsoft.com/office/drawing/2014/main" id="{624F1FC7-2617-499A-8CB8-B61FC7D9B7BF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6749508" y="2756830"/>
            <a:ext cx="4834569" cy="2384195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buNone/>
              <a:defRPr sz="1400" spc="100" baseline="0"/>
            </a:lvl1pPr>
          </a:lstStyle>
          <a:p>
            <a:pPr lvl="0"/>
            <a:r>
              <a:rPr lang="en-US"/>
              <a:t>Click to add text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0B169A36-7DEF-42D4-850F-59A3233FD5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740834" y="0"/>
            <a:ext cx="0" cy="2757488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6CADB6D5-97B3-42ED-B8C7-5AD951CB8F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8729133" y="2551471"/>
            <a:ext cx="3462867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A9B7B60A-1B6C-4E40-94D7-AE1BD37127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16200000">
            <a:off x="-810973" y="4189152"/>
            <a:ext cx="3121302" cy="469478"/>
          </a:xfrm>
          <a:prstGeom prst="rect">
            <a:avLst/>
          </a:prstGeom>
        </p:spPr>
        <p:txBody>
          <a:bodyPr anchor="ctr"/>
          <a:lstStyle>
            <a:lvl1pPr algn="r">
              <a:defRPr lang="en-US" sz="2400" spc="100" baseline="0">
                <a:solidFill>
                  <a:schemeClr val="accent1"/>
                </a:solidFill>
                <a:ea typeface="+mn-ea"/>
                <a:cs typeface="+mn-cs"/>
              </a:defRPr>
            </a:lvl1pPr>
          </a:lstStyle>
          <a:p>
            <a:pPr marL="0" lvl="0" indent="0" algn="r">
              <a:lnSpc>
                <a:spcPct val="80000"/>
              </a:lnSpc>
              <a:spcBef>
                <a:spcPts val="0"/>
              </a:spcBef>
              <a:buFont typeface="Arial" panose="020B0604020202020204" pitchFamily="34" charset="0"/>
            </a:pPr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4853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EBFE3E-14BB-4DC6-A806-1E62C1D244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3137" y="1360309"/>
            <a:ext cx="2909309" cy="657882"/>
          </a:xfrm>
          <a:prstGeom prst="rect">
            <a:avLst/>
          </a:prstGeom>
        </p:spPr>
        <p:txBody>
          <a:bodyPr anchor="ctr"/>
          <a:lstStyle>
            <a:lvl1pPr>
              <a:defRPr lang="en-US" sz="2400" spc="100" baseline="0">
                <a:solidFill>
                  <a:schemeClr val="accent1"/>
                </a:solidFill>
                <a:ea typeface="+mn-ea"/>
                <a:cs typeface="+mn-cs"/>
              </a:defRPr>
            </a:lvl1pPr>
          </a:lstStyle>
          <a:p>
            <a:pPr marL="0" lvl="0" indent="0">
              <a:lnSpc>
                <a:spcPct val="80000"/>
              </a:lnSpc>
              <a:spcBef>
                <a:spcPts val="0"/>
              </a:spcBef>
              <a:buFont typeface="Arial" panose="020B0604020202020204" pitchFamily="34" charset="0"/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Picture Placeholder 10">
            <a:extLst>
              <a:ext uri="{FF2B5EF4-FFF2-40B4-BE49-F238E27FC236}">
                <a16:creationId xmlns:a16="http://schemas.microsoft.com/office/drawing/2014/main" id="{EFD7EF65-6DE9-4029-B3A0-F08E11BC9E5E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0" y="2795752"/>
            <a:ext cx="12192000" cy="406224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10" name="Content Placeholder 15">
            <a:extLst>
              <a:ext uri="{FF2B5EF4-FFF2-40B4-BE49-F238E27FC236}">
                <a16:creationId xmlns:a16="http://schemas.microsoft.com/office/drawing/2014/main" id="{123B9F8E-DAD6-45B2-B55B-B070484318C3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5109845" y="1075509"/>
            <a:ext cx="5293260" cy="1408770"/>
          </a:xfrm>
          <a:prstGeom prst="rect">
            <a:avLst/>
          </a:prstGeom>
        </p:spPr>
        <p:txBody>
          <a:bodyPr anchor="ctr"/>
          <a:lstStyle>
            <a:lvl1pPr marL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defRPr sz="1400" spc="100" baseline="0"/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3CF9177-0C51-4496-B5AE-7ED4F8F3A1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8/05/20XX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7A035F-C837-4CCA-BB19-CE656F0576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Conference Presentation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FE2F927-F23D-4ABB-BEC9-11C2CC69D8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18D65601-5AE2-46FC-B138-694DDD2B510D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95244728-2BE1-4CB4-A19E-903E75BD82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0" y="1689250"/>
            <a:ext cx="1606378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462717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eakout Ques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B0109947-4B08-4C56-B65B-A6FDFEF47D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0" y="1510815"/>
            <a:ext cx="12192000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C387A38D-E82D-42F1-A188-30F49DD50C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739785" y="0"/>
            <a:ext cx="0" cy="25146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Picture Placeholder 10">
            <a:extLst>
              <a:ext uri="{FF2B5EF4-FFF2-40B4-BE49-F238E27FC236}">
                <a16:creationId xmlns:a16="http://schemas.microsoft.com/office/drawing/2014/main" id="{1205ABD4-5AFD-4B99-8836-D12AA42FCCE5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4582510" y="0"/>
            <a:ext cx="7609489" cy="68580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080A53F-EFDF-40A3-B9E3-58EB0D3F3A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8/05/20XX</a:t>
            </a:r>
          </a:p>
        </p:txBody>
      </p:sp>
      <p:sp>
        <p:nvSpPr>
          <p:cNvPr id="14" name="Content Placeholder 15">
            <a:extLst>
              <a:ext uri="{FF2B5EF4-FFF2-40B4-BE49-F238E27FC236}">
                <a16:creationId xmlns:a16="http://schemas.microsoft.com/office/drawing/2014/main" id="{F547C10E-8A59-4B22-ADF0-994850F759D0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1017111" y="2906895"/>
            <a:ext cx="4606159" cy="2221291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  <a:defRPr sz="1400" spc="100" baseline="0"/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15" name="Footer Placeholder 4">
            <a:extLst>
              <a:ext uri="{FF2B5EF4-FFF2-40B4-BE49-F238E27FC236}">
                <a16:creationId xmlns:a16="http://schemas.microsoft.com/office/drawing/2014/main" id="{79DE00E7-8296-408A-905C-ECBA407C83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519230" y="6356350"/>
            <a:ext cx="3152912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Conference Presentation</a:t>
            </a:r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900B3723-B30F-4BDB-A030-4B06ADE753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10344" y="6356350"/>
            <a:ext cx="84345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8D65601-5AE2-46FC-B138-694DDD2B510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E4FA9AB-9D34-43A5-947E-835D7FE29C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6002" y="2225678"/>
            <a:ext cx="4607268" cy="469476"/>
          </a:xfrm>
          <a:prstGeom prst="rect">
            <a:avLst/>
          </a:prstGeom>
        </p:spPr>
        <p:txBody>
          <a:bodyPr anchor="ctr"/>
          <a:lstStyle>
            <a:lvl1pPr>
              <a:defRPr lang="en-US" sz="2400" spc="100" baseline="0">
                <a:solidFill>
                  <a:schemeClr val="accent1"/>
                </a:solidFill>
                <a:ea typeface="+mn-ea"/>
                <a:cs typeface="+mn-cs"/>
              </a:defRPr>
            </a:lvl1pPr>
          </a:lstStyle>
          <a:p>
            <a:pPr marL="0" lvl="0" indent="0">
              <a:lnSpc>
                <a:spcPct val="80000"/>
              </a:lnSpc>
              <a:spcBef>
                <a:spcPts val="0"/>
              </a:spcBef>
              <a:buFont typeface="Arial" panose="020B0604020202020204" pitchFamily="34" charset="0"/>
            </a:pPr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45236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10">
            <a:extLst>
              <a:ext uri="{FF2B5EF4-FFF2-40B4-BE49-F238E27FC236}">
                <a16:creationId xmlns:a16="http://schemas.microsoft.com/office/drawing/2014/main" id="{840FD269-E069-45DA-B668-BE984BFA328B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AB9DE71-7B7A-4473-ABD8-99575CAFB3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r>
              <a:rPr lang="en-US" dirty="0"/>
              <a:t>8/05/20XX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AAA1C9B-284B-4C89-8743-52285AC951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r>
              <a:rPr lang="en-US" dirty="0"/>
              <a:t>Conference Presentation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BC1FE06-5B3A-40E2-82AA-E4516ED2D5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fld id="{18D65601-5AE2-46FC-B138-694DDD2B510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 Placeholder 12">
            <a:extLst>
              <a:ext uri="{FF2B5EF4-FFF2-40B4-BE49-F238E27FC236}">
                <a16:creationId xmlns:a16="http://schemas.microsoft.com/office/drawing/2014/main" id="{2ACE5847-B709-473D-A366-54ADA852FFA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105107" y="3055535"/>
            <a:ext cx="7981786" cy="2609103"/>
          </a:xfrm>
          <a:prstGeom prst="rect">
            <a:avLst/>
          </a:prstGeom>
        </p:spPr>
        <p:txBody>
          <a:bodyPr anchor="ctr"/>
          <a:lstStyle>
            <a:lvl1pPr marL="0" indent="0" algn="l">
              <a:lnSpc>
                <a:spcPct val="125000"/>
              </a:lnSpc>
              <a:spcBef>
                <a:spcPts val="0"/>
              </a:spcBef>
              <a:buNone/>
              <a:defRPr sz="3200" i="1" spc="10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add title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48B1850-15F7-414E-B8F6-3A5B3D10B2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10083" y="5448575"/>
            <a:ext cx="4881563" cy="463550"/>
          </a:xfrm>
          <a:prstGeom prst="rect">
            <a:avLst/>
          </a:prstGeom>
        </p:spPr>
        <p:txBody>
          <a:bodyPr/>
          <a:lstStyle>
            <a:lvl1pPr algn="r">
              <a:defRPr lang="en-US" sz="1800" spc="1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r">
              <a:spcBef>
                <a:spcPts val="1000"/>
              </a:spcBef>
              <a:buFont typeface="Arial" panose="020B0604020202020204" pitchFamily="34" charset="0"/>
            </a:pPr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0568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ypothesis"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50796CDC-3154-4ACA-A920-8CBE431C2A1A}"/>
              </a:ext>
            </a:extLst>
          </p:cNvPr>
          <p:cNvSpPr/>
          <p:nvPr userDrawn="1"/>
        </p:nvSpPr>
        <p:spPr>
          <a:xfrm>
            <a:off x="0" y="0"/>
            <a:ext cx="4687614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95FA8B4-F9F3-4FF5-B11F-483A1B95EA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8/05/20XX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97B8F04-28A5-462E-86DE-06C37E4058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Conference Presentation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C8B2DAE-4645-4AA0-87C9-39874FDBDE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fld id="{18D65601-5AE2-46FC-B138-694DDD2B510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Content Placeholder 15">
            <a:extLst>
              <a:ext uri="{FF2B5EF4-FFF2-40B4-BE49-F238E27FC236}">
                <a16:creationId xmlns:a16="http://schemas.microsoft.com/office/drawing/2014/main" id="{3BB9146A-68F5-433B-8411-A12C7C8F782D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6747641" y="1193612"/>
            <a:ext cx="3513083" cy="1400506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defRPr sz="1400" spc="100" baseline="0"/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270974D-DE65-42B3-BEB4-235503245B26}"/>
              </a:ext>
            </a:extLst>
          </p:cNvPr>
          <p:cNvSpPr/>
          <p:nvPr userDrawn="1"/>
        </p:nvSpPr>
        <p:spPr>
          <a:xfrm>
            <a:off x="6360072" y="924801"/>
            <a:ext cx="4288221" cy="2043229"/>
          </a:xfrm>
          <a:prstGeom prst="rect">
            <a:avLst/>
          </a:prstGeom>
          <a:noFill/>
          <a:ln w="190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Content Placeholder 15">
            <a:extLst>
              <a:ext uri="{FF2B5EF4-FFF2-40B4-BE49-F238E27FC236}">
                <a16:creationId xmlns:a16="http://schemas.microsoft.com/office/drawing/2014/main" id="{5BA888A7-F91E-4923-AB10-31BEF8C2FEB8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6747641" y="4120055"/>
            <a:ext cx="3513083" cy="1185839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defRPr sz="1400" spc="100" baseline="0"/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6803CCC-79BF-4752-81AA-D68AB023A6B6}"/>
              </a:ext>
            </a:extLst>
          </p:cNvPr>
          <p:cNvSpPr/>
          <p:nvPr userDrawn="1"/>
        </p:nvSpPr>
        <p:spPr>
          <a:xfrm>
            <a:off x="6360072" y="3584028"/>
            <a:ext cx="4288221" cy="2043229"/>
          </a:xfrm>
          <a:prstGeom prst="rect">
            <a:avLst/>
          </a:prstGeom>
          <a:noFill/>
          <a:ln w="190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6ECBC35A-FE4E-467A-A20D-9063B371CA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2303095" y="0"/>
            <a:ext cx="0" cy="3704734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itle 11">
            <a:extLst>
              <a:ext uri="{FF2B5EF4-FFF2-40B4-BE49-F238E27FC236}">
                <a16:creationId xmlns:a16="http://schemas.microsoft.com/office/drawing/2014/main" id="{A4FC0018-1CBF-4BC0-BE79-B983651D88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16200000">
            <a:off x="1005213" y="4932422"/>
            <a:ext cx="2635209" cy="523708"/>
          </a:xfrm>
          <a:prstGeom prst="rect">
            <a:avLst/>
          </a:prstGeom>
        </p:spPr>
        <p:txBody>
          <a:bodyPr anchor="ctr"/>
          <a:lstStyle>
            <a:lvl1pPr algn="r">
              <a:defRPr lang="en-US" sz="2400" spc="100" baseline="0">
                <a:solidFill>
                  <a:schemeClr val="bg1"/>
                </a:solidFill>
                <a:ea typeface="+mn-ea"/>
                <a:cs typeface="+mn-cs"/>
              </a:defRPr>
            </a:lvl1pPr>
          </a:lstStyle>
          <a:p>
            <a:pPr marL="0" lvl="0" indent="0" algn="r">
              <a:lnSpc>
                <a:spcPct val="80000"/>
              </a:lnSpc>
              <a:spcBef>
                <a:spcPts val="0"/>
              </a:spcBef>
              <a:buFont typeface="Arial" panose="020B0604020202020204" pitchFamily="34" charset="0"/>
            </a:pPr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744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ercentage of Communication Tools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06ACE2-BA16-48C7-A451-845668BC05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8/05/20XX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09B479B-4CEB-47DB-903C-2E2D2445EB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Conference Presentation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6F2130-E7AA-4706-B388-47F7E032B5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65601-5AE2-46FC-B138-694DDD2B510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7311573-5DB1-44CE-818B-9E5F570408F1}"/>
              </a:ext>
            </a:extLst>
          </p:cNvPr>
          <p:cNvSpPr/>
          <p:nvPr userDrawn="1"/>
        </p:nvSpPr>
        <p:spPr>
          <a:xfrm>
            <a:off x="638177" y="631627"/>
            <a:ext cx="10915645" cy="5588197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Content Placeholder 15">
            <a:extLst>
              <a:ext uri="{FF2B5EF4-FFF2-40B4-BE49-F238E27FC236}">
                <a16:creationId xmlns:a16="http://schemas.microsoft.com/office/drawing/2014/main" id="{6E328664-C733-476A-81C6-2A0B15B001A1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2029158" y="2838122"/>
            <a:ext cx="1786759" cy="430923"/>
          </a:xfrm>
          <a:prstGeom prst="rect">
            <a:avLst/>
          </a:prstGeom>
        </p:spPr>
        <p:txBody>
          <a:bodyPr anchor="t"/>
          <a:lstStyle>
            <a:lvl1pPr marL="0" indent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defRPr sz="1400" spc="100" baseline="0"/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20" name="Content Placeholder 15">
            <a:extLst>
              <a:ext uri="{FF2B5EF4-FFF2-40B4-BE49-F238E27FC236}">
                <a16:creationId xmlns:a16="http://schemas.microsoft.com/office/drawing/2014/main" id="{4DA6C57C-E2CB-484E-94E6-9AB8DC7DB4C5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2029158" y="3379435"/>
            <a:ext cx="1786759" cy="430923"/>
          </a:xfrm>
          <a:prstGeom prst="rect">
            <a:avLst/>
          </a:prstGeom>
        </p:spPr>
        <p:txBody>
          <a:bodyPr anchor="t"/>
          <a:lstStyle>
            <a:lvl1pPr marL="0" indent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defRPr sz="1400" spc="100" baseline="0"/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21" name="Content Placeholder 15">
            <a:extLst>
              <a:ext uri="{FF2B5EF4-FFF2-40B4-BE49-F238E27FC236}">
                <a16:creationId xmlns:a16="http://schemas.microsoft.com/office/drawing/2014/main" id="{97E74E6E-CDEF-424A-B7CE-5B34A0AC34D6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2029158" y="3928699"/>
            <a:ext cx="1786759" cy="430923"/>
          </a:xfrm>
          <a:prstGeom prst="rect">
            <a:avLst/>
          </a:prstGeom>
        </p:spPr>
        <p:txBody>
          <a:bodyPr anchor="t"/>
          <a:lstStyle>
            <a:lvl1pPr marL="0" indent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defRPr sz="1400" spc="100" baseline="0"/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22" name="Content Placeholder 15">
            <a:extLst>
              <a:ext uri="{FF2B5EF4-FFF2-40B4-BE49-F238E27FC236}">
                <a16:creationId xmlns:a16="http://schemas.microsoft.com/office/drawing/2014/main" id="{E7A1AA76-7517-4C53-B2A4-EE8B1C6ADDDF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2029158" y="4476966"/>
            <a:ext cx="1786759" cy="430923"/>
          </a:xfrm>
          <a:prstGeom prst="rect">
            <a:avLst/>
          </a:prstGeom>
        </p:spPr>
        <p:txBody>
          <a:bodyPr anchor="t"/>
          <a:lstStyle>
            <a:lvl1pPr marL="0" indent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defRPr sz="1400" spc="100" baseline="0"/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37" name="Text Placeholder 12">
            <a:extLst>
              <a:ext uri="{FF2B5EF4-FFF2-40B4-BE49-F238E27FC236}">
                <a16:creationId xmlns:a16="http://schemas.microsoft.com/office/drawing/2014/main" id="{273C9D83-2282-43F4-BB54-7CDA96B4556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298588" y="1307183"/>
            <a:ext cx="1783393" cy="1783055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125000"/>
              </a:lnSpc>
              <a:spcBef>
                <a:spcPts val="0"/>
              </a:spcBef>
              <a:buNone/>
              <a:defRPr sz="2400" b="0" spc="100" baseline="0">
                <a:solidFill>
                  <a:schemeClr val="accent1"/>
                </a:solidFill>
                <a:latin typeface="Univers LT Std 45 Light" panose="020B0703030502020204" pitchFamily="34" charset="0"/>
              </a:defRPr>
            </a:lvl1pPr>
          </a:lstStyle>
          <a:p>
            <a:pPr lvl="0"/>
            <a:r>
              <a:rPr lang="en-US"/>
              <a:t>#</a:t>
            </a:r>
          </a:p>
        </p:txBody>
      </p:sp>
      <p:sp>
        <p:nvSpPr>
          <p:cNvPr id="38" name="Text Placeholder 12">
            <a:extLst>
              <a:ext uri="{FF2B5EF4-FFF2-40B4-BE49-F238E27FC236}">
                <a16:creationId xmlns:a16="http://schemas.microsoft.com/office/drawing/2014/main" id="{90C1AC4A-23E9-4676-A30E-E39B4342FF07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98588" y="3703828"/>
            <a:ext cx="1783393" cy="1783055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125000"/>
              </a:lnSpc>
              <a:spcBef>
                <a:spcPts val="0"/>
              </a:spcBef>
              <a:buNone/>
              <a:defRPr sz="2400" b="0" spc="100" baseline="0">
                <a:solidFill>
                  <a:schemeClr val="accent1"/>
                </a:solidFill>
                <a:latin typeface="Univers LT Std 45 Light" panose="020B0703030502020204" pitchFamily="34" charset="0"/>
              </a:defRPr>
            </a:lvl1pPr>
          </a:lstStyle>
          <a:p>
            <a:pPr lvl="0"/>
            <a:r>
              <a:rPr lang="en-US"/>
              <a:t>#</a:t>
            </a:r>
          </a:p>
        </p:txBody>
      </p:sp>
      <p:sp>
        <p:nvSpPr>
          <p:cNvPr id="39" name="Text Placeholder 12">
            <a:extLst>
              <a:ext uri="{FF2B5EF4-FFF2-40B4-BE49-F238E27FC236}">
                <a16:creationId xmlns:a16="http://schemas.microsoft.com/office/drawing/2014/main" id="{2C256BCC-FED6-4D75-8C65-5967DD2E0194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9033309" y="1307183"/>
            <a:ext cx="1783393" cy="1783055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125000"/>
              </a:lnSpc>
              <a:spcBef>
                <a:spcPts val="0"/>
              </a:spcBef>
              <a:buNone/>
              <a:defRPr sz="2400" b="0" spc="100" baseline="0">
                <a:solidFill>
                  <a:schemeClr val="accent1"/>
                </a:solidFill>
                <a:latin typeface="Univers LT Std 45 Light" panose="020B0703030502020204" pitchFamily="34" charset="0"/>
              </a:defRPr>
            </a:lvl1pPr>
          </a:lstStyle>
          <a:p>
            <a:pPr lvl="0"/>
            <a:r>
              <a:rPr lang="en-US"/>
              <a:t>#</a:t>
            </a:r>
          </a:p>
        </p:txBody>
      </p:sp>
      <p:sp>
        <p:nvSpPr>
          <p:cNvPr id="40" name="Text Placeholder 12">
            <a:extLst>
              <a:ext uri="{FF2B5EF4-FFF2-40B4-BE49-F238E27FC236}">
                <a16:creationId xmlns:a16="http://schemas.microsoft.com/office/drawing/2014/main" id="{036A0378-B8F0-463A-A66D-83D798223E3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9033309" y="3703828"/>
            <a:ext cx="1783393" cy="1783055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125000"/>
              </a:lnSpc>
              <a:spcBef>
                <a:spcPts val="0"/>
              </a:spcBef>
              <a:buNone/>
              <a:defRPr sz="2400" b="0" spc="100" baseline="0">
                <a:solidFill>
                  <a:schemeClr val="accent1"/>
                </a:solidFill>
                <a:latin typeface="Univers LT Std 45 Light" panose="020B0703030502020204" pitchFamily="34" charset="0"/>
              </a:defRPr>
            </a:lvl1pPr>
          </a:lstStyle>
          <a:p>
            <a:pPr lvl="0"/>
            <a:r>
              <a:rPr lang="en-US"/>
              <a:t>#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2BDF22D-6760-4BDD-92EF-E940DCC023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7697" y="1369287"/>
            <a:ext cx="4079564" cy="1268810"/>
          </a:xfrm>
          <a:prstGeom prst="rect">
            <a:avLst/>
          </a:prstGeom>
        </p:spPr>
        <p:txBody>
          <a:bodyPr anchor="ctr"/>
          <a:lstStyle>
            <a:lvl1pPr>
              <a:lnSpc>
                <a:spcPct val="125000"/>
              </a:lnSpc>
              <a:defRPr lang="en-US" sz="2400" spc="100" baseline="0">
                <a:solidFill>
                  <a:schemeClr val="accent1"/>
                </a:solidFill>
                <a:ea typeface="+mn-ea"/>
                <a:cs typeface="+mn-cs"/>
              </a:defRPr>
            </a:lvl1pPr>
          </a:lstStyle>
          <a:p>
            <a:pPr marL="0" lvl="0" indent="0">
              <a:lnSpc>
                <a:spcPct val="125000"/>
              </a:lnSpc>
              <a:spcBef>
                <a:spcPts val="0"/>
              </a:spcBef>
              <a:buFont typeface="Arial" panose="020B0604020202020204" pitchFamily="34" charset="0"/>
            </a:pPr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58022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king Great Products"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EBAADBBE-F1E3-480E-BE79-B55DEF9410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5397500" y="2009775"/>
            <a:ext cx="6794499" cy="283845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A4C868C7-0B77-47B8-9C16-7F97AA9F0D4E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1" y="0"/>
            <a:ext cx="6311899" cy="6858000"/>
          </a:xfrm>
          <a:custGeom>
            <a:avLst/>
            <a:gdLst>
              <a:gd name="connsiteX0" fmla="*/ 0 w 6311899"/>
              <a:gd name="connsiteY0" fmla="*/ 0 h 6858000"/>
              <a:gd name="connsiteX1" fmla="*/ 6311899 w 6311899"/>
              <a:gd name="connsiteY1" fmla="*/ 0 h 6858000"/>
              <a:gd name="connsiteX2" fmla="*/ 6311899 w 6311899"/>
              <a:gd name="connsiteY2" fmla="*/ 2009775 h 6858000"/>
              <a:gd name="connsiteX3" fmla="*/ 5397499 w 6311899"/>
              <a:gd name="connsiteY3" fmla="*/ 2009775 h 6858000"/>
              <a:gd name="connsiteX4" fmla="*/ 5397499 w 6311899"/>
              <a:gd name="connsiteY4" fmla="*/ 4848225 h 6858000"/>
              <a:gd name="connsiteX5" fmla="*/ 6311899 w 6311899"/>
              <a:gd name="connsiteY5" fmla="*/ 4848225 h 6858000"/>
              <a:gd name="connsiteX6" fmla="*/ 6311899 w 6311899"/>
              <a:gd name="connsiteY6" fmla="*/ 6858000 h 6858000"/>
              <a:gd name="connsiteX7" fmla="*/ 0 w 6311899"/>
              <a:gd name="connsiteY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311899" h="6858000">
                <a:moveTo>
                  <a:pt x="0" y="0"/>
                </a:moveTo>
                <a:lnTo>
                  <a:pt x="6311899" y="0"/>
                </a:lnTo>
                <a:lnTo>
                  <a:pt x="6311899" y="2009775"/>
                </a:lnTo>
                <a:lnTo>
                  <a:pt x="5397499" y="2009775"/>
                </a:lnTo>
                <a:lnTo>
                  <a:pt x="5397499" y="4848225"/>
                </a:lnTo>
                <a:lnTo>
                  <a:pt x="6311899" y="4848225"/>
                </a:lnTo>
                <a:lnTo>
                  <a:pt x="6311899" y="6858000"/>
                </a:lnTo>
                <a:lnTo>
                  <a:pt x="0" y="6858000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F4198D5-23F4-441A-AD0A-C6CD015E99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8/05/20XX</a:t>
            </a:r>
          </a:p>
        </p:txBody>
      </p:sp>
      <p:sp>
        <p:nvSpPr>
          <p:cNvPr id="16" name="Content Placeholder 15">
            <a:extLst>
              <a:ext uri="{FF2B5EF4-FFF2-40B4-BE49-F238E27FC236}">
                <a16:creationId xmlns:a16="http://schemas.microsoft.com/office/drawing/2014/main" id="{8E5DAC80-95FC-4BA1-98B2-5631FB3B0198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6337298" y="3200401"/>
            <a:ext cx="5257799" cy="170180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  <a:defRPr sz="1400" spc="1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464448FE-96B4-43C5-8721-4FBF69ED48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519230" y="6356350"/>
            <a:ext cx="3152912" cy="365125"/>
          </a:xfrm>
        </p:spPr>
        <p:txBody>
          <a:bodyPr/>
          <a:lstStyle>
            <a:lvl1pPr algn="l">
              <a:defRPr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Conference Presentation</a:t>
            </a: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F8104834-0355-4576-A9E5-FF5B92B361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10344" y="6356350"/>
            <a:ext cx="843455" cy="365125"/>
          </a:xfrm>
        </p:spPr>
        <p:txBody>
          <a:bodyPr/>
          <a:lstStyle>
            <a:lvl1pPr>
              <a:defRPr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fld id="{18D65601-5AE2-46FC-B138-694DDD2B510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AD2D377-D829-49CC-9253-683054B909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37298" y="2063075"/>
            <a:ext cx="5257799" cy="1268810"/>
          </a:xfrm>
          <a:prstGeom prst="rect">
            <a:avLst/>
          </a:prstGeom>
        </p:spPr>
        <p:txBody>
          <a:bodyPr anchor="ctr"/>
          <a:lstStyle>
            <a:lvl1pPr>
              <a:defRPr lang="en-US" sz="2400" spc="100" baseline="0">
                <a:solidFill>
                  <a:schemeClr val="bg1"/>
                </a:solidFill>
                <a:ea typeface="+mn-ea"/>
                <a:cs typeface="+mn-cs"/>
              </a:defRPr>
            </a:lvl1pPr>
          </a:lstStyle>
          <a:p>
            <a:pPr marL="0" lvl="0" indent="0">
              <a:lnSpc>
                <a:spcPct val="125000"/>
              </a:lnSpc>
              <a:spcBef>
                <a:spcPts val="0"/>
              </a:spcBef>
              <a:buFont typeface="Arial" panose="020B0604020202020204" pitchFamily="34" charset="0"/>
            </a:pPr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81234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32C8C7-5C6C-400B-AEC0-4D8178161BB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0" cap="all" spc="150" baseline="0">
                <a:solidFill>
                  <a:schemeClr val="bg2">
                    <a:lumMod val="50000"/>
                  </a:schemeClr>
                </a:solidFill>
                <a:latin typeface="Univers Light" panose="020B0403020202020204" pitchFamily="34" charset="0"/>
              </a:defRPr>
            </a:lvl1pPr>
          </a:lstStyle>
          <a:p>
            <a:r>
              <a:rPr lang="en-US" dirty="0"/>
              <a:t>8/05/20XX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7105D6-7B52-4B7D-9473-BCD571A93A0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b="0" cap="all" spc="150" baseline="0">
                <a:solidFill>
                  <a:schemeClr val="bg2">
                    <a:lumMod val="50000"/>
                  </a:schemeClr>
                </a:solidFill>
                <a:latin typeface="Univers Light" panose="020B0403020202020204" pitchFamily="34" charset="0"/>
              </a:defRPr>
            </a:lvl1pPr>
          </a:lstStyle>
          <a:p>
            <a:r>
              <a:rPr lang="en-US" dirty="0"/>
              <a:t>Conference Presentation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3EAA0A-7090-4FA3-AD1C-CD457040402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0" spc="150" baseline="0">
                <a:solidFill>
                  <a:schemeClr val="bg2">
                    <a:lumMod val="50000"/>
                  </a:schemeClr>
                </a:solidFill>
                <a:latin typeface="Univers Light" panose="020B0403020202020204" pitchFamily="34" charset="0"/>
              </a:defRPr>
            </a:lvl1pPr>
          </a:lstStyle>
          <a:p>
            <a:fld id="{18D65601-5AE2-46FC-B138-694DDD2B510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84DCE26-8B90-4B2C-883A-D5FFC365BF8A}"/>
              </a:ext>
            </a:extLst>
          </p:cNvPr>
          <p:cNvSpPr txBox="1"/>
          <p:nvPr userDrawn="1"/>
        </p:nvSpPr>
        <p:spPr>
          <a:xfrm>
            <a:off x="5637320" y="2974019"/>
            <a:ext cx="914400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7433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7">
            <a:extLst>
              <a:ext uri="{FF2B5EF4-FFF2-40B4-BE49-F238E27FC236}">
                <a16:creationId xmlns:a16="http://schemas.microsoft.com/office/drawing/2014/main" id="{F9B274D2-774F-4C24-A448-1EFB461A95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5927" y="1862931"/>
            <a:ext cx="3867849" cy="3132138"/>
          </a:xfrm>
        </p:spPr>
        <p:txBody>
          <a:bodyPr/>
          <a:lstStyle/>
          <a:p>
            <a:r>
              <a:rPr lang="en-US" sz="6600" dirty="0"/>
              <a:t>A Better Church</a:t>
            </a:r>
          </a:p>
        </p:txBody>
      </p:sp>
      <p:sp>
        <p:nvSpPr>
          <p:cNvPr id="26" name="Text Placeholder 25">
            <a:extLst>
              <a:ext uri="{FF2B5EF4-FFF2-40B4-BE49-F238E27FC236}">
                <a16:creationId xmlns:a16="http://schemas.microsoft.com/office/drawing/2014/main" id="{C022D7CD-E026-4E29-BE4B-3FA7B1EB6A46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521866" y="5022764"/>
            <a:ext cx="2459114" cy="1111128"/>
          </a:xfrm>
        </p:spPr>
        <p:txBody>
          <a:bodyPr/>
          <a:lstStyle/>
          <a:p>
            <a:r>
              <a:rPr lang="en-US" sz="3200" b="1" dirty="0"/>
              <a:t>Matthew 16:18-19</a:t>
            </a:r>
          </a:p>
        </p:txBody>
      </p:sp>
      <p:sp>
        <p:nvSpPr>
          <p:cNvPr id="36" name="Text Placeholder 35">
            <a:extLst>
              <a:ext uri="{FF2B5EF4-FFF2-40B4-BE49-F238E27FC236}">
                <a16:creationId xmlns:a16="http://schemas.microsoft.com/office/drawing/2014/main" id="{AEEB6582-6001-4276-8F87-1470B6FA148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9299663" y="5791178"/>
            <a:ext cx="2459114" cy="685429"/>
          </a:xfrm>
        </p:spPr>
        <p:txBody>
          <a:bodyPr/>
          <a:lstStyle/>
          <a:p>
            <a:r>
              <a:rPr lang="en-US" sz="2400" b="1" dirty="0"/>
              <a:t>03/10/24 am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F49CC18F-2893-6D34-971E-284237C714F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64550" y="1779274"/>
            <a:ext cx="3027450" cy="25769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11993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AEE84DB-47E2-DAEA-5F7F-DDBCC4DED11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9" name="Straight Connector 108">
            <a:extLst>
              <a:ext uri="{FF2B5EF4-FFF2-40B4-BE49-F238E27FC236}">
                <a16:creationId xmlns:a16="http://schemas.microsoft.com/office/drawing/2014/main" id="{0185210E-06D5-0BB7-5835-B46B27764FD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0" y="755452"/>
            <a:ext cx="12192000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2D86E949-38D7-E447-9324-A4E43DA68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737290" y="0"/>
            <a:ext cx="0" cy="250952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3FB07531-1CEE-A243-5856-AF8ED45403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0"/>
            <a:ext cx="10616509" cy="755452"/>
          </a:xfr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US" sz="4000" b="1" noProof="0" dirty="0">
                <a:solidFill>
                  <a:schemeClr val="accent1">
                    <a:lumMod val="50000"/>
                  </a:schemeClr>
                </a:solidFill>
              </a:rPr>
              <a:t>Develop a Greater </a:t>
            </a:r>
            <a:r>
              <a:rPr lang="en-US" sz="4000" b="1" dirty="0">
                <a:solidFill>
                  <a:srgbClr val="7030A0"/>
                </a:solidFill>
              </a:rPr>
              <a:t>Love</a:t>
            </a:r>
            <a:endParaRPr lang="en-US" sz="4000" b="1" noProof="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7" name="Content Placeholder 16">
            <a:extLst>
              <a:ext uri="{FF2B5EF4-FFF2-40B4-BE49-F238E27FC236}">
                <a16:creationId xmlns:a16="http://schemas.microsoft.com/office/drawing/2014/main" id="{E2E7A624-A6B6-D24B-1BD1-5FBB782C0387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838198" y="929151"/>
            <a:ext cx="11122739" cy="5427196"/>
          </a:xfrm>
        </p:spPr>
        <p:txBody>
          <a:bodyPr/>
          <a:lstStyle/>
          <a:p>
            <a:pPr marL="457200" indent="-457200">
              <a:lnSpc>
                <a:spcPct val="10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4000" b="1" dirty="0">
                <a:solidFill>
                  <a:schemeClr val="accent1">
                    <a:lumMod val="50000"/>
                  </a:schemeClr>
                </a:solidFill>
              </a:rPr>
              <a:t>For God</a:t>
            </a:r>
            <a:r>
              <a:rPr lang="en-US" sz="3200" b="1" dirty="0">
                <a:solidFill>
                  <a:schemeClr val="accent1">
                    <a:lumMod val="50000"/>
                  </a:schemeClr>
                </a:solidFill>
              </a:rPr>
              <a:t>… </a:t>
            </a:r>
            <a:r>
              <a:rPr lang="en-US" sz="3200" dirty="0">
                <a:solidFill>
                  <a:schemeClr val="accent1">
                    <a:lumMod val="50000"/>
                  </a:schemeClr>
                </a:solidFill>
              </a:rPr>
              <a:t>(Mark 12:30; Matthew 10:37; 1 John 5:3; John 14:15)</a:t>
            </a:r>
          </a:p>
          <a:p>
            <a:pPr marL="457200" indent="-457200">
              <a:lnSpc>
                <a:spcPct val="10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4000" b="1" dirty="0">
                <a:solidFill>
                  <a:schemeClr val="accent1">
                    <a:lumMod val="50000"/>
                  </a:schemeClr>
                </a:solidFill>
              </a:rPr>
              <a:t>For others</a:t>
            </a:r>
            <a:r>
              <a:rPr lang="en-US" sz="3200" b="1" dirty="0">
                <a:solidFill>
                  <a:schemeClr val="accent1">
                    <a:lumMod val="50000"/>
                  </a:schemeClr>
                </a:solidFill>
              </a:rPr>
              <a:t>… </a:t>
            </a:r>
            <a:r>
              <a:rPr lang="en-US" sz="3200" dirty="0">
                <a:solidFill>
                  <a:schemeClr val="accent1">
                    <a:lumMod val="50000"/>
                  </a:schemeClr>
                </a:solidFill>
              </a:rPr>
              <a:t>Why is this a “new commandment”? (John 13:34-35; cf., 1 John 4:7-12; Acts 4:32)</a:t>
            </a:r>
          </a:p>
          <a:p>
            <a:pPr marL="457200" indent="-457200">
              <a:lnSpc>
                <a:spcPct val="10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4000" b="1" dirty="0">
                <a:solidFill>
                  <a:schemeClr val="accent1">
                    <a:lumMod val="50000"/>
                  </a:schemeClr>
                </a:solidFill>
              </a:rPr>
              <a:t>For truth</a:t>
            </a:r>
            <a:r>
              <a:rPr lang="en-US" sz="3200" b="1" dirty="0">
                <a:solidFill>
                  <a:schemeClr val="accent1">
                    <a:lumMod val="50000"/>
                  </a:schemeClr>
                </a:solidFill>
              </a:rPr>
              <a:t>… </a:t>
            </a:r>
            <a:r>
              <a:rPr lang="en-US" sz="3200" dirty="0">
                <a:solidFill>
                  <a:schemeClr val="accent1">
                    <a:lumMod val="50000"/>
                  </a:schemeClr>
                </a:solidFill>
              </a:rPr>
              <a:t>(2 Thessalonians 2:10; cf., Proverbs 23:23; Jude 3; Titus 1:9; Galatians 1:6-9)</a:t>
            </a:r>
          </a:p>
          <a:p>
            <a:pPr marL="457200" indent="-457200">
              <a:lnSpc>
                <a:spcPct val="10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4000" b="1" dirty="0">
                <a:solidFill>
                  <a:schemeClr val="accent1">
                    <a:lumMod val="50000"/>
                  </a:schemeClr>
                </a:solidFill>
              </a:rPr>
              <a:t>For the lost</a:t>
            </a:r>
            <a:r>
              <a:rPr lang="en-US" sz="3200" b="1" dirty="0">
                <a:solidFill>
                  <a:schemeClr val="accent1">
                    <a:lumMod val="50000"/>
                  </a:schemeClr>
                </a:solidFill>
              </a:rPr>
              <a:t>… </a:t>
            </a:r>
            <a:r>
              <a:rPr lang="en-US" sz="3200" dirty="0">
                <a:solidFill>
                  <a:schemeClr val="accent1">
                    <a:lumMod val="50000"/>
                  </a:schemeClr>
                </a:solidFill>
              </a:rPr>
              <a:t>(Luke 19:10; 15:4-7; Romans 9:1-3; 10:1-3; 1 Corinthians 6:9-11; cf., John 16:8; Colossians 4:3-6; John 4:35; Matthew 9:37; Acts 8:4)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51522C4-6089-F7E3-4E77-49F817DA66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18D65601-5AE2-46FC-B138-694DDD2B510D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2805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5ADFD3E-1BB4-DDB6-F68F-BAB60938CD2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9" name="Straight Connector 108">
            <a:extLst>
              <a:ext uri="{FF2B5EF4-FFF2-40B4-BE49-F238E27FC236}">
                <a16:creationId xmlns:a16="http://schemas.microsoft.com/office/drawing/2014/main" id="{97C35CEB-168D-0C56-5F6A-1E2CE9B421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0" y="755452"/>
            <a:ext cx="12192000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CFD573FA-BDCB-27C9-9798-C6D61587B7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737290" y="0"/>
            <a:ext cx="0" cy="250952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88042EB3-5248-6CA6-5B48-D890C9B69F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0"/>
            <a:ext cx="10616509" cy="755452"/>
          </a:xfr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US" sz="4000" b="1" noProof="0" dirty="0">
                <a:solidFill>
                  <a:schemeClr val="accent1">
                    <a:lumMod val="50000"/>
                  </a:schemeClr>
                </a:solidFill>
              </a:rPr>
              <a:t>Develop Greater…</a:t>
            </a:r>
          </a:p>
        </p:txBody>
      </p:sp>
      <p:sp>
        <p:nvSpPr>
          <p:cNvPr id="17" name="Content Placeholder 16">
            <a:extLst>
              <a:ext uri="{FF2B5EF4-FFF2-40B4-BE49-F238E27FC236}">
                <a16:creationId xmlns:a16="http://schemas.microsoft.com/office/drawing/2014/main" id="{E57408EF-2ABD-F6A3-AFE8-3E4F5A657585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838198" y="929151"/>
            <a:ext cx="11122739" cy="5427196"/>
          </a:xfrm>
        </p:spPr>
        <p:txBody>
          <a:bodyPr/>
          <a:lstStyle/>
          <a:p>
            <a:pPr marL="457200" indent="-457200">
              <a:lnSpc>
                <a:spcPct val="10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4000" b="1" dirty="0">
                <a:solidFill>
                  <a:schemeClr val="accent1">
                    <a:lumMod val="50000"/>
                  </a:schemeClr>
                </a:solidFill>
              </a:rPr>
              <a:t>Commitment</a:t>
            </a:r>
          </a:p>
          <a:p>
            <a:pPr marL="457200" indent="-457200">
              <a:lnSpc>
                <a:spcPct val="10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4000" b="1" dirty="0">
                <a:solidFill>
                  <a:schemeClr val="accent1">
                    <a:lumMod val="50000"/>
                  </a:schemeClr>
                </a:solidFill>
              </a:rPr>
              <a:t>Purity</a:t>
            </a:r>
          </a:p>
          <a:p>
            <a:pPr marL="457200" indent="-457200">
              <a:lnSpc>
                <a:spcPct val="10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4000" b="1" dirty="0">
                <a:solidFill>
                  <a:schemeClr val="accent1">
                    <a:lumMod val="50000"/>
                  </a:schemeClr>
                </a:solidFill>
              </a:rPr>
              <a:t>Zeal/Boldness/Diligence</a:t>
            </a:r>
          </a:p>
          <a:p>
            <a:pPr marL="457200" indent="-457200">
              <a:lnSpc>
                <a:spcPct val="10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4000" b="1" dirty="0">
                <a:solidFill>
                  <a:schemeClr val="accent1">
                    <a:lumMod val="50000"/>
                  </a:schemeClr>
                </a:solidFill>
              </a:rPr>
              <a:t>Endurance </a:t>
            </a:r>
            <a:endParaRPr lang="en-US" sz="32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6FA4ADF-83B3-778B-F828-ED61D20F41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18D65601-5AE2-46FC-B138-694DDD2B510D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98512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9" name="Straight Connector 108">
            <a:extLst>
              <a:ext uri="{FF2B5EF4-FFF2-40B4-BE49-F238E27FC236}">
                <a16:creationId xmlns:a16="http://schemas.microsoft.com/office/drawing/2014/main" id="{8347921B-775C-41FF-AD6F-5A1B2D3828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0" y="755452"/>
            <a:ext cx="12192000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C7B92578-BA63-47A9-A529-C8D672FC96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737290" y="0"/>
            <a:ext cx="0" cy="250952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20CB150D-1315-4E18-9CC3-E374E92113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0"/>
            <a:ext cx="10616509" cy="755452"/>
          </a:xfr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US" sz="3600" b="1" noProof="0" dirty="0">
                <a:solidFill>
                  <a:schemeClr val="accent1">
                    <a:lumMod val="50000"/>
                  </a:schemeClr>
                </a:solidFill>
              </a:rPr>
              <a:t>Whose Church?​</a:t>
            </a:r>
          </a:p>
        </p:txBody>
      </p:sp>
      <p:sp>
        <p:nvSpPr>
          <p:cNvPr id="17" name="Content Placeholder 16">
            <a:extLst>
              <a:ext uri="{FF2B5EF4-FFF2-40B4-BE49-F238E27FC236}">
                <a16:creationId xmlns:a16="http://schemas.microsoft.com/office/drawing/2014/main" id="{6668B644-7AFA-4167-9073-B9168870D232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1008685" y="929151"/>
            <a:ext cx="10446019" cy="5427196"/>
          </a:xfrm>
        </p:spPr>
        <p:txBody>
          <a:bodyPr/>
          <a:lstStyle/>
          <a:p>
            <a:pPr marL="285750" indent="-285750">
              <a:lnSpc>
                <a:spcPct val="10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accent1">
                    <a:lumMod val="50000"/>
                  </a:schemeClr>
                </a:solidFill>
              </a:rPr>
              <a:t>Jesus said, </a:t>
            </a:r>
            <a:r>
              <a:rPr lang="en-US" sz="3200" b="1" i="1" dirty="0">
                <a:solidFill>
                  <a:schemeClr val="accent1">
                    <a:lumMod val="50000"/>
                  </a:schemeClr>
                </a:solidFill>
              </a:rPr>
              <a:t>“I will build MY church…”</a:t>
            </a:r>
            <a:r>
              <a:rPr lang="en-US" sz="32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br>
              <a:rPr lang="en-US" sz="32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sz="3200" dirty="0">
                <a:solidFill>
                  <a:schemeClr val="accent1">
                    <a:lumMod val="50000"/>
                  </a:schemeClr>
                </a:solidFill>
              </a:rPr>
              <a:t>(Matthew 16:18-19)</a:t>
            </a:r>
          </a:p>
          <a:p>
            <a:pPr marL="285750" indent="-285750">
              <a:lnSpc>
                <a:spcPct val="10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accent1">
                    <a:lumMod val="50000"/>
                  </a:schemeClr>
                </a:solidFill>
              </a:rPr>
              <a:t>God “adds” us to His church. </a:t>
            </a:r>
            <a:r>
              <a:rPr lang="en-US" sz="3200" dirty="0">
                <a:solidFill>
                  <a:schemeClr val="accent1">
                    <a:lumMod val="50000"/>
                  </a:schemeClr>
                </a:solidFill>
              </a:rPr>
              <a:t>(Acts 2:41,47)</a:t>
            </a:r>
          </a:p>
          <a:p>
            <a:pPr marL="285750" indent="-285750">
              <a:lnSpc>
                <a:spcPct val="10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accent1">
                    <a:lumMod val="50000"/>
                  </a:schemeClr>
                </a:solidFill>
              </a:rPr>
              <a:t>Each Christians “joins” himself to a local group of Christians. (Acts 9:26; 2 Corinthians 1:1)</a:t>
            </a:r>
          </a:p>
          <a:p>
            <a:pPr marL="285750" indent="-285750">
              <a:lnSpc>
                <a:spcPct val="10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accent1">
                    <a:lumMod val="50000"/>
                  </a:schemeClr>
                </a:solidFill>
              </a:rPr>
              <a:t>We are but “</a:t>
            </a:r>
            <a:r>
              <a:rPr lang="en-US" sz="3200" b="1" i="1" dirty="0">
                <a:solidFill>
                  <a:schemeClr val="accent1">
                    <a:lumMod val="50000"/>
                  </a:schemeClr>
                </a:solidFill>
              </a:rPr>
              <a:t>stewards</a:t>
            </a:r>
            <a:r>
              <a:rPr lang="en-US" sz="3200" b="1" dirty="0">
                <a:solidFill>
                  <a:schemeClr val="accent1">
                    <a:lumMod val="50000"/>
                  </a:schemeClr>
                </a:solidFill>
              </a:rPr>
              <a:t>” of the Lord’s church who “take care of” by His authority</a:t>
            </a:r>
            <a:r>
              <a:rPr lang="en-US" sz="3200" dirty="0">
                <a:solidFill>
                  <a:schemeClr val="accent1">
                    <a:lumMod val="50000"/>
                  </a:schemeClr>
                </a:solidFill>
              </a:rPr>
              <a:t>. (1 Timothy 3:5)</a:t>
            </a:r>
          </a:p>
          <a:p>
            <a:pPr marL="285750" indent="-285750">
              <a:lnSpc>
                <a:spcPct val="10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accent1">
                    <a:lumMod val="50000"/>
                  </a:schemeClr>
                </a:solidFill>
              </a:rPr>
              <a:t>We have a duty to help the church be all God intended for it to be</a:t>
            </a:r>
            <a:r>
              <a:rPr lang="en-US" sz="3200" dirty="0">
                <a:solidFill>
                  <a:schemeClr val="accent1">
                    <a:lumMod val="50000"/>
                  </a:schemeClr>
                </a:solidFill>
              </a:rPr>
              <a:t>… nothing more… nothing less.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0B1EED4-8761-4D39-902B-6FC13A97FA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18D65601-5AE2-46FC-B138-694DDD2B510D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40634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0577DB2-8360-84D1-22C7-BE773D083A9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9" name="Straight Connector 108">
            <a:extLst>
              <a:ext uri="{FF2B5EF4-FFF2-40B4-BE49-F238E27FC236}">
                <a16:creationId xmlns:a16="http://schemas.microsoft.com/office/drawing/2014/main" id="{B07B7CD1-8F96-430A-5C45-7A3D63395E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0" y="755452"/>
            <a:ext cx="12192000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34B2798F-739F-B107-DE83-B74F4C708D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737290" y="0"/>
            <a:ext cx="0" cy="250952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9A11F780-2359-40B5-1D2F-31A71F48B8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0"/>
            <a:ext cx="10616509" cy="755452"/>
          </a:xfr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US" sz="3600" b="1" noProof="0" dirty="0">
                <a:solidFill>
                  <a:schemeClr val="accent1">
                    <a:lumMod val="50000"/>
                  </a:schemeClr>
                </a:solidFill>
              </a:rPr>
              <a:t>What CAN NOT Be Made Better!</a:t>
            </a:r>
          </a:p>
        </p:txBody>
      </p:sp>
      <p:sp>
        <p:nvSpPr>
          <p:cNvPr id="17" name="Content Placeholder 16">
            <a:extLst>
              <a:ext uri="{FF2B5EF4-FFF2-40B4-BE49-F238E27FC236}">
                <a16:creationId xmlns:a16="http://schemas.microsoft.com/office/drawing/2014/main" id="{233B3F79-00A2-EF1B-7C5D-11F6F63A98BF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838199" y="929151"/>
            <a:ext cx="10616507" cy="5427196"/>
          </a:xfrm>
        </p:spPr>
        <p:txBody>
          <a:bodyPr/>
          <a:lstStyle/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US" sz="4000" b="1" dirty="0">
                <a:solidFill>
                  <a:schemeClr val="accent1">
                    <a:lumMod val="50000"/>
                  </a:schemeClr>
                </a:solidFill>
              </a:rPr>
              <a:t>The organization of the church:</a:t>
            </a:r>
          </a:p>
          <a:p>
            <a:pPr marL="971550" lvl="1" indent="-285750">
              <a:lnSpc>
                <a:spcPct val="100000"/>
              </a:lnSpc>
              <a:spcAft>
                <a:spcPts val="600"/>
              </a:spcAft>
            </a:pPr>
            <a:r>
              <a:rPr lang="en-US" sz="3600" b="1" dirty="0">
                <a:solidFill>
                  <a:schemeClr val="accent1">
                    <a:lumMod val="50000"/>
                  </a:schemeClr>
                </a:solidFill>
              </a:rPr>
              <a:t>Universally</a:t>
            </a:r>
            <a:r>
              <a:rPr lang="en-US" sz="3600" dirty="0">
                <a:solidFill>
                  <a:schemeClr val="accent1">
                    <a:lumMod val="50000"/>
                  </a:schemeClr>
                </a:solidFill>
              </a:rPr>
              <a:t>: Jesus alone the head. </a:t>
            </a:r>
            <a:br>
              <a:rPr lang="en-US" sz="36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sz="3200" dirty="0">
                <a:solidFill>
                  <a:schemeClr val="accent1">
                    <a:lumMod val="50000"/>
                  </a:schemeClr>
                </a:solidFill>
              </a:rPr>
              <a:t>(Ephesians 1:22-23; 4:15; Colossians 1:18; 2:19)</a:t>
            </a:r>
          </a:p>
          <a:p>
            <a:pPr marL="971550" lvl="1" indent="-285750">
              <a:lnSpc>
                <a:spcPct val="100000"/>
              </a:lnSpc>
              <a:spcAft>
                <a:spcPts val="600"/>
              </a:spcAft>
            </a:pPr>
            <a:r>
              <a:rPr lang="en-US" sz="3600" b="1" dirty="0">
                <a:solidFill>
                  <a:schemeClr val="accent1">
                    <a:lumMod val="50000"/>
                  </a:schemeClr>
                </a:solidFill>
              </a:rPr>
              <a:t>Congregationally</a:t>
            </a:r>
            <a:r>
              <a:rPr lang="en-US" sz="3600" dirty="0">
                <a:solidFill>
                  <a:schemeClr val="accent1">
                    <a:lumMod val="50000"/>
                  </a:schemeClr>
                </a:solidFill>
              </a:rPr>
              <a:t>: Qualified Elders, Deacons, and Saints </a:t>
            </a:r>
            <a:r>
              <a:rPr lang="en-US" sz="3200" dirty="0">
                <a:solidFill>
                  <a:schemeClr val="accent1">
                    <a:lumMod val="50000"/>
                  </a:schemeClr>
                </a:solidFill>
              </a:rPr>
              <a:t>(Philippians 1:1; Hebrews 13:17; 1 Peter 5:1-3)</a:t>
            </a:r>
            <a:endParaRPr lang="en-US" sz="36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61526BA-24C0-3A38-0DA0-F02C2D6986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18D65601-5AE2-46FC-B138-694DDD2B510D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50737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EF8802E-6F19-2D11-EB39-CA6F595029E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9" name="Straight Connector 108">
            <a:extLst>
              <a:ext uri="{FF2B5EF4-FFF2-40B4-BE49-F238E27FC236}">
                <a16:creationId xmlns:a16="http://schemas.microsoft.com/office/drawing/2014/main" id="{62ECB426-1A60-33EB-CC48-FA69278E03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0" y="755452"/>
            <a:ext cx="12192000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9514953E-2DE2-1BF2-2199-C2CE5C9515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737290" y="0"/>
            <a:ext cx="0" cy="250952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2E42839F-C0EB-FF37-F25F-DDF5E2937C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0"/>
            <a:ext cx="10616509" cy="755452"/>
          </a:xfr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US" sz="3600" b="1" noProof="0" dirty="0">
                <a:solidFill>
                  <a:schemeClr val="accent1">
                    <a:lumMod val="50000"/>
                  </a:schemeClr>
                </a:solidFill>
              </a:rPr>
              <a:t>What CAN NOT Be Made Better!</a:t>
            </a:r>
          </a:p>
        </p:txBody>
      </p:sp>
      <p:sp>
        <p:nvSpPr>
          <p:cNvPr id="17" name="Content Placeholder 16">
            <a:extLst>
              <a:ext uri="{FF2B5EF4-FFF2-40B4-BE49-F238E27FC236}">
                <a16:creationId xmlns:a16="http://schemas.microsoft.com/office/drawing/2014/main" id="{CE6EDF75-203A-4494-B913-581470454F0A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737290" y="929151"/>
            <a:ext cx="11267893" cy="5427196"/>
          </a:xfrm>
        </p:spPr>
        <p:txBody>
          <a:bodyPr/>
          <a:lstStyle/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US" sz="3600" b="1" dirty="0">
                <a:solidFill>
                  <a:schemeClr val="accent1">
                    <a:lumMod val="50000"/>
                  </a:schemeClr>
                </a:solidFill>
              </a:rPr>
              <a:t>Work &amp; mission of the church</a:t>
            </a:r>
            <a:r>
              <a:rPr lang="en-US" sz="3600" dirty="0">
                <a:solidFill>
                  <a:schemeClr val="accent1">
                    <a:lumMod val="50000"/>
                  </a:schemeClr>
                </a:solidFill>
              </a:rPr>
              <a:t>: (1 Timothy 5:16)</a:t>
            </a:r>
          </a:p>
          <a:p>
            <a:pPr marL="971550" lvl="1" indent="-285750">
              <a:lnSpc>
                <a:spcPct val="100000"/>
              </a:lnSpc>
              <a:spcAft>
                <a:spcPts val="600"/>
              </a:spcAft>
            </a:pPr>
            <a:r>
              <a:rPr lang="en-US" sz="3200" b="1" dirty="0">
                <a:solidFill>
                  <a:schemeClr val="accent1">
                    <a:lumMod val="50000"/>
                  </a:schemeClr>
                </a:solidFill>
              </a:rPr>
              <a:t>Seek the lost </a:t>
            </a:r>
            <a:r>
              <a:rPr lang="en-US" sz="3200" dirty="0">
                <a:solidFill>
                  <a:schemeClr val="accent1">
                    <a:lumMod val="50000"/>
                  </a:schemeClr>
                </a:solidFill>
              </a:rPr>
              <a:t>- preaching the gospel. 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</a:rPr>
              <a:t>(Matthew 28:18-20; 2 Timothy 4:1-2)</a:t>
            </a:r>
            <a:endParaRPr lang="en-US" sz="3200" dirty="0">
              <a:solidFill>
                <a:schemeClr val="accent1">
                  <a:lumMod val="50000"/>
                </a:schemeClr>
              </a:solidFill>
            </a:endParaRPr>
          </a:p>
          <a:p>
            <a:pPr marL="971550" lvl="1" indent="-285750">
              <a:lnSpc>
                <a:spcPct val="100000"/>
              </a:lnSpc>
              <a:spcAft>
                <a:spcPts val="600"/>
              </a:spcAft>
            </a:pPr>
            <a:r>
              <a:rPr lang="en-US" sz="3200" b="1" dirty="0">
                <a:solidFill>
                  <a:schemeClr val="accent1">
                    <a:lumMod val="50000"/>
                  </a:schemeClr>
                </a:solidFill>
              </a:rPr>
              <a:t>Care for the brethren’s needs</a:t>
            </a:r>
            <a:r>
              <a:rPr lang="en-US" sz="3200" dirty="0">
                <a:solidFill>
                  <a:schemeClr val="accent1">
                    <a:lumMod val="50000"/>
                  </a:schemeClr>
                </a:solidFill>
              </a:rPr>
              <a:t>. 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</a:rPr>
              <a:t>(Acts 2, 4, 6; Romans 15:25)</a:t>
            </a:r>
          </a:p>
          <a:p>
            <a:pPr marL="971550" lvl="1" indent="-285750">
              <a:lnSpc>
                <a:spcPct val="100000"/>
              </a:lnSpc>
              <a:spcAft>
                <a:spcPts val="600"/>
              </a:spcAft>
            </a:pPr>
            <a:r>
              <a:rPr lang="en-US" sz="3200" b="1" dirty="0">
                <a:solidFill>
                  <a:schemeClr val="accent1">
                    <a:lumMod val="50000"/>
                  </a:schemeClr>
                </a:solidFill>
              </a:rPr>
              <a:t>Teaching and edification</a:t>
            </a:r>
            <a:r>
              <a:rPr lang="en-US" sz="3200" dirty="0">
                <a:solidFill>
                  <a:schemeClr val="accent1">
                    <a:lumMod val="50000"/>
                  </a:schemeClr>
                </a:solidFill>
              </a:rPr>
              <a:t>. 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</a:rPr>
              <a:t>(Ephesians 4:11-12; Acts 20:28; </a:t>
            </a:r>
            <a:br>
              <a:rPr lang="en-US" sz="28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sz="2800" dirty="0">
                <a:solidFill>
                  <a:schemeClr val="accent1">
                    <a:lumMod val="50000"/>
                  </a:schemeClr>
                </a:solidFill>
              </a:rPr>
              <a:t>1 Timothy 4:6, 11-16)</a:t>
            </a:r>
          </a:p>
          <a:p>
            <a:pPr marL="971550" lvl="1" indent="-285750">
              <a:lnSpc>
                <a:spcPct val="100000"/>
              </a:lnSpc>
              <a:spcAft>
                <a:spcPts val="600"/>
              </a:spcAft>
            </a:pPr>
            <a:r>
              <a:rPr lang="en-US" sz="3200" b="1" dirty="0">
                <a:solidFill>
                  <a:schemeClr val="accent1">
                    <a:lumMod val="50000"/>
                  </a:schemeClr>
                </a:solidFill>
              </a:rPr>
              <a:t>Worship and praise</a:t>
            </a:r>
            <a:r>
              <a:rPr lang="en-US" sz="3200" dirty="0">
                <a:solidFill>
                  <a:schemeClr val="accent1">
                    <a:lumMod val="50000"/>
                  </a:schemeClr>
                </a:solidFill>
              </a:rPr>
              <a:t>. 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</a:rPr>
              <a:t>(1 Corinthians 11:17ff; Acts 20:7)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CB318B4-C1D8-4B2D-971F-2AF5E8F23A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18D65601-5AE2-46FC-B138-694DDD2B510D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19874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F7C5540-4442-93D1-2666-7AF87A6A87C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9" name="Straight Connector 108">
            <a:extLst>
              <a:ext uri="{FF2B5EF4-FFF2-40B4-BE49-F238E27FC236}">
                <a16:creationId xmlns:a16="http://schemas.microsoft.com/office/drawing/2014/main" id="{057F058D-A176-B42B-7651-0EA6D508E4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0" y="755452"/>
            <a:ext cx="12192000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FFAD879A-EAB4-887B-B1CD-2AEC848428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737290" y="0"/>
            <a:ext cx="0" cy="250952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48B7F2AE-8367-18D7-97A7-170C5080C1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0"/>
            <a:ext cx="10616509" cy="755452"/>
          </a:xfr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US" sz="3600" b="1" noProof="0" dirty="0">
                <a:solidFill>
                  <a:schemeClr val="accent1">
                    <a:lumMod val="50000"/>
                  </a:schemeClr>
                </a:solidFill>
              </a:rPr>
              <a:t>What CAN NOT Be Made Better!</a:t>
            </a:r>
          </a:p>
        </p:txBody>
      </p:sp>
      <p:sp>
        <p:nvSpPr>
          <p:cNvPr id="17" name="Content Placeholder 16">
            <a:extLst>
              <a:ext uri="{FF2B5EF4-FFF2-40B4-BE49-F238E27FC236}">
                <a16:creationId xmlns:a16="http://schemas.microsoft.com/office/drawing/2014/main" id="{D635A033-C29D-225C-6911-5F219D5E1FEA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838199" y="929151"/>
            <a:ext cx="10515602" cy="5427196"/>
          </a:xfrm>
        </p:spPr>
        <p:txBody>
          <a:bodyPr/>
          <a:lstStyle/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US" sz="3200" b="1" dirty="0">
                <a:solidFill>
                  <a:schemeClr val="accent1">
                    <a:lumMod val="50000"/>
                  </a:schemeClr>
                </a:solidFill>
              </a:rPr>
              <a:t>Name of the church </a:t>
            </a:r>
            <a:r>
              <a:rPr lang="en-US" sz="3200" dirty="0">
                <a:solidFill>
                  <a:schemeClr val="accent1">
                    <a:lumMod val="50000"/>
                  </a:schemeClr>
                </a:solidFill>
              </a:rPr>
              <a:t>– “</a:t>
            </a:r>
            <a:r>
              <a:rPr lang="en-US" sz="3200" b="1" dirty="0">
                <a:solidFill>
                  <a:schemeClr val="accent1">
                    <a:lumMod val="50000"/>
                  </a:schemeClr>
                </a:solidFill>
              </a:rPr>
              <a:t>The Church of Christ</a:t>
            </a:r>
            <a:r>
              <a:rPr lang="en-US" sz="3200" dirty="0">
                <a:solidFill>
                  <a:schemeClr val="accent1">
                    <a:lumMod val="50000"/>
                  </a:schemeClr>
                </a:solidFill>
              </a:rPr>
              <a:t>” (Romans 16:16) 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</a:rPr>
              <a:t>(Not a denominational title but a description of our relationship with our Savior!)</a:t>
            </a:r>
            <a:endParaRPr lang="en-US" sz="3200" dirty="0">
              <a:solidFill>
                <a:schemeClr val="accent1">
                  <a:lumMod val="50000"/>
                </a:schemeClr>
              </a:solidFill>
            </a:endParaRPr>
          </a:p>
          <a:p>
            <a:pPr marL="285750" indent="-285750">
              <a:lnSpc>
                <a:spcPct val="10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accent1">
                    <a:lumMod val="50000"/>
                  </a:schemeClr>
                </a:solidFill>
              </a:rPr>
              <a:t>Man continues to try to make better what is already perfect and in doing makes it something completely else.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586EC3A-D530-D252-0E90-2179CBBAD3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18D65601-5AE2-46FC-B138-694DDD2B510D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69573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D0413C3-C508-A9EB-8F9D-B9372DB8B35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9" name="Straight Connector 108">
            <a:extLst>
              <a:ext uri="{FF2B5EF4-FFF2-40B4-BE49-F238E27FC236}">
                <a16:creationId xmlns:a16="http://schemas.microsoft.com/office/drawing/2014/main" id="{21C1EC2C-4033-6F69-5A01-198A341E18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0" y="755452"/>
            <a:ext cx="12192000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BAFBBD63-579D-397F-C669-AAB68BDCE4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737290" y="0"/>
            <a:ext cx="0" cy="250952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F9B0D66E-BF3A-FFAD-A16D-70956F4A8E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0"/>
            <a:ext cx="10616509" cy="755452"/>
          </a:xfr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US" sz="3600" b="1" noProof="0" dirty="0">
                <a:solidFill>
                  <a:schemeClr val="accent1">
                    <a:lumMod val="50000"/>
                  </a:schemeClr>
                </a:solidFill>
              </a:rPr>
              <a:t>How Can We Be A Better Church?</a:t>
            </a:r>
          </a:p>
        </p:txBody>
      </p:sp>
      <p:sp>
        <p:nvSpPr>
          <p:cNvPr id="17" name="Content Placeholder 16">
            <a:extLst>
              <a:ext uri="{FF2B5EF4-FFF2-40B4-BE49-F238E27FC236}">
                <a16:creationId xmlns:a16="http://schemas.microsoft.com/office/drawing/2014/main" id="{A875AF60-CF72-9CE9-6BB8-C674BABBA675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838199" y="929151"/>
            <a:ext cx="10515602" cy="5427196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</a:pPr>
            <a:r>
              <a:rPr lang="en-US" sz="3600" b="1" i="1" dirty="0">
                <a:solidFill>
                  <a:schemeClr val="accent1">
                    <a:lumMod val="50000"/>
                  </a:schemeClr>
                </a:solidFill>
              </a:rPr>
              <a:t>“Excel still more…”</a:t>
            </a:r>
            <a:r>
              <a:rPr lang="en-US" sz="3600" b="1" dirty="0">
                <a:solidFill>
                  <a:schemeClr val="accent1">
                    <a:lumMod val="50000"/>
                  </a:schemeClr>
                </a:solidFill>
              </a:rPr>
              <a:t> (1 Thessalonians 4:1)</a:t>
            </a:r>
          </a:p>
          <a:p>
            <a:pPr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</a:pPr>
            <a:r>
              <a:rPr lang="en-US" sz="3600" b="1" dirty="0">
                <a:solidFill>
                  <a:schemeClr val="accent1">
                    <a:lumMod val="50000"/>
                  </a:schemeClr>
                </a:solidFill>
              </a:rPr>
              <a:t>Things to “</a:t>
            </a:r>
            <a:r>
              <a:rPr lang="en-US" sz="3600" b="1" i="1" dirty="0">
                <a:solidFill>
                  <a:schemeClr val="accent1">
                    <a:lumMod val="50000"/>
                  </a:schemeClr>
                </a:solidFill>
              </a:rPr>
              <a:t>overcome</a:t>
            </a:r>
            <a:r>
              <a:rPr lang="en-US" sz="3600" b="1" dirty="0">
                <a:solidFill>
                  <a:schemeClr val="accent1">
                    <a:lumMod val="50000"/>
                  </a:schemeClr>
                </a:solidFill>
              </a:rPr>
              <a:t>”… (Revelation Ch’s 2-3)</a:t>
            </a:r>
          </a:p>
          <a:p>
            <a:pPr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</a:pPr>
            <a:r>
              <a:rPr lang="en-US" sz="3600" b="1" dirty="0">
                <a:solidFill>
                  <a:schemeClr val="accent1">
                    <a:lumMod val="50000"/>
                  </a:schemeClr>
                </a:solidFill>
              </a:rPr>
              <a:t>Challenges to face and corrections to make… </a:t>
            </a:r>
            <a:br>
              <a:rPr lang="en-US" sz="3600" b="1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sz="3600" b="1" dirty="0">
                <a:solidFill>
                  <a:schemeClr val="accent1">
                    <a:lumMod val="50000"/>
                  </a:schemeClr>
                </a:solidFill>
              </a:rPr>
              <a:t>(1 Corinthians 5)</a:t>
            </a:r>
            <a:endParaRPr lang="en-US" sz="36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C700FC8-51FC-0616-36F3-8C560D7C37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18D65601-5AE2-46FC-B138-694DDD2B510D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61978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A300F85-8BB3-7467-26F4-286FA3BB834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9" name="Straight Connector 108">
            <a:extLst>
              <a:ext uri="{FF2B5EF4-FFF2-40B4-BE49-F238E27FC236}">
                <a16:creationId xmlns:a16="http://schemas.microsoft.com/office/drawing/2014/main" id="{4DB79DE2-33A7-23CE-BEBA-854CD20289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0" y="755452"/>
            <a:ext cx="12192000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4F4B1EE7-D9A0-93E5-8D32-8D0CD80418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737290" y="0"/>
            <a:ext cx="0" cy="250952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30F52825-8204-E59B-FFF5-76FA986405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0"/>
            <a:ext cx="10616509" cy="755452"/>
          </a:xfr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US" sz="4000" b="1" noProof="0" dirty="0">
                <a:solidFill>
                  <a:schemeClr val="accent1">
                    <a:lumMod val="50000"/>
                  </a:schemeClr>
                </a:solidFill>
              </a:rPr>
              <a:t>Develop a Greater </a:t>
            </a:r>
            <a:r>
              <a:rPr lang="en-US" sz="4000" b="1" dirty="0">
                <a:solidFill>
                  <a:srgbClr val="7030A0"/>
                </a:solidFill>
              </a:rPr>
              <a:t>F</a:t>
            </a:r>
            <a:r>
              <a:rPr lang="en-US" sz="4000" b="1" noProof="0" dirty="0" err="1">
                <a:solidFill>
                  <a:srgbClr val="7030A0"/>
                </a:solidFill>
              </a:rPr>
              <a:t>aith</a:t>
            </a:r>
            <a:endParaRPr lang="en-US" sz="4000" b="1" noProof="0" dirty="0">
              <a:solidFill>
                <a:srgbClr val="7030A0"/>
              </a:solidFill>
            </a:endParaRPr>
          </a:p>
        </p:txBody>
      </p:sp>
      <p:sp>
        <p:nvSpPr>
          <p:cNvPr id="17" name="Content Placeholder 16">
            <a:extLst>
              <a:ext uri="{FF2B5EF4-FFF2-40B4-BE49-F238E27FC236}">
                <a16:creationId xmlns:a16="http://schemas.microsoft.com/office/drawing/2014/main" id="{E1B3ABC6-28DA-C543-18D4-D1ADADCC0642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838198" y="929151"/>
            <a:ext cx="11122739" cy="5427196"/>
          </a:xfrm>
        </p:spPr>
        <p:txBody>
          <a:bodyPr/>
          <a:lstStyle/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US" sz="3200" b="1" dirty="0">
                <a:solidFill>
                  <a:schemeClr val="accent1">
                    <a:lumMod val="50000"/>
                  </a:schemeClr>
                </a:solidFill>
              </a:rPr>
              <a:t>Our “walk” is a “</a:t>
            </a:r>
            <a:r>
              <a:rPr lang="en-US" sz="3200" b="1" i="1" dirty="0">
                <a:solidFill>
                  <a:schemeClr val="accent1">
                    <a:lumMod val="50000"/>
                  </a:schemeClr>
                </a:solidFill>
              </a:rPr>
              <a:t>walk by faith</a:t>
            </a:r>
            <a:r>
              <a:rPr lang="en-US" sz="3200" b="1" dirty="0">
                <a:solidFill>
                  <a:schemeClr val="accent1">
                    <a:lumMod val="50000"/>
                  </a:schemeClr>
                </a:solidFill>
              </a:rPr>
              <a:t>”. (2 Corinthians 5:7)</a:t>
            </a:r>
          </a:p>
          <a:p>
            <a:pPr marL="571500" indent="-571500">
              <a:lnSpc>
                <a:spcPct val="10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accent1">
                    <a:lumMod val="50000"/>
                  </a:schemeClr>
                </a:solidFill>
              </a:rPr>
              <a:t>The apostles concern.</a:t>
            </a:r>
            <a:r>
              <a:rPr lang="en-US" sz="36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</a:rPr>
              <a:t>(Luke 17:5) Our faith is not static.</a:t>
            </a:r>
          </a:p>
          <a:p>
            <a:pPr marL="571500" indent="-571500">
              <a:lnSpc>
                <a:spcPct val="10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accent1">
                    <a:lumMod val="50000"/>
                  </a:schemeClr>
                </a:solidFill>
              </a:rPr>
              <a:t>Must begin/end with greater knowledge &amp; faith in “</a:t>
            </a:r>
            <a:r>
              <a:rPr lang="en-US" sz="3200" b="1" i="1" dirty="0">
                <a:solidFill>
                  <a:schemeClr val="accent1">
                    <a:lumMod val="50000"/>
                  </a:schemeClr>
                </a:solidFill>
              </a:rPr>
              <a:t>the faith</a:t>
            </a:r>
            <a:r>
              <a:rPr lang="en-US" sz="3200" b="1" dirty="0">
                <a:solidFill>
                  <a:schemeClr val="accent1">
                    <a:lumMod val="50000"/>
                  </a:schemeClr>
                </a:solidFill>
              </a:rPr>
              <a:t>”.</a:t>
            </a:r>
            <a:r>
              <a:rPr lang="en-US" sz="36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</a:rPr>
              <a:t>(Acts 6:7; 14:22; 1 Corinthians 16:13; </a:t>
            </a:r>
            <a:br>
              <a:rPr lang="en-US" sz="2800" b="1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</a:rPr>
              <a:t>2 Corinthians 13:5; Colossians 1:23; 1 Timothy 4:6; Jude 3)</a:t>
            </a:r>
            <a:endParaRPr lang="en-US" sz="36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571500" indent="-571500">
              <a:lnSpc>
                <a:spcPct val="10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accent1">
                    <a:lumMod val="50000"/>
                  </a:schemeClr>
                </a:solidFill>
              </a:rPr>
              <a:t>Commendable faith hears/listens &amp; responds/acts w/ urgency. 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</a:rPr>
              <a:t>(Hebrews 11:4ff; Psalms 119:60)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B5117BC-26D7-5FFC-973D-750C28724C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18D65601-5AE2-46FC-B138-694DDD2B510D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91164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F038109-F65B-731A-A2D9-B0E94C9D545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9" name="Straight Connector 108">
            <a:extLst>
              <a:ext uri="{FF2B5EF4-FFF2-40B4-BE49-F238E27FC236}">
                <a16:creationId xmlns:a16="http://schemas.microsoft.com/office/drawing/2014/main" id="{4535E17E-A247-D76C-1F54-92E279725B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0" y="755452"/>
            <a:ext cx="12192000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B506C30C-5F4A-E669-0F06-ACF6E1D4E5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737290" y="0"/>
            <a:ext cx="0" cy="250952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4F378FC3-E1A9-9A7A-B7EC-2BCC787674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0"/>
            <a:ext cx="10616509" cy="755452"/>
          </a:xfr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US" sz="4000" b="1" noProof="0" dirty="0">
                <a:solidFill>
                  <a:schemeClr val="accent1">
                    <a:lumMod val="50000"/>
                  </a:schemeClr>
                </a:solidFill>
              </a:rPr>
              <a:t>Develop a Greater </a:t>
            </a:r>
            <a:r>
              <a:rPr lang="en-US" sz="4000" b="1" dirty="0">
                <a:solidFill>
                  <a:srgbClr val="7030A0"/>
                </a:solidFill>
              </a:rPr>
              <a:t>F</a:t>
            </a:r>
            <a:r>
              <a:rPr lang="en-US" sz="4000" b="1" noProof="0" dirty="0" err="1">
                <a:solidFill>
                  <a:srgbClr val="7030A0"/>
                </a:solidFill>
              </a:rPr>
              <a:t>aith</a:t>
            </a:r>
            <a:endParaRPr lang="en-US" sz="4000" b="1" noProof="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7" name="Content Placeholder 16">
            <a:extLst>
              <a:ext uri="{FF2B5EF4-FFF2-40B4-BE49-F238E27FC236}">
                <a16:creationId xmlns:a16="http://schemas.microsoft.com/office/drawing/2014/main" id="{3B6ACD5E-B241-8B53-7979-2BAF7C28230B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838198" y="929151"/>
            <a:ext cx="11122739" cy="5427196"/>
          </a:xfrm>
        </p:spPr>
        <p:txBody>
          <a:bodyPr/>
          <a:lstStyle/>
          <a:p>
            <a:pPr marL="571500" indent="-571500">
              <a:lnSpc>
                <a:spcPct val="10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accent1">
                    <a:lumMod val="50000"/>
                  </a:schemeClr>
                </a:solidFill>
              </a:rPr>
              <a:t>Need better/more careful listeners. 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</a:rPr>
              <a:t>(Hebrews 2:1)</a:t>
            </a:r>
            <a:endParaRPr lang="en-US" sz="36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571500" indent="-571500">
              <a:lnSpc>
                <a:spcPct val="10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accent1">
                    <a:lumMod val="50000"/>
                  </a:schemeClr>
                </a:solidFill>
              </a:rPr>
              <a:t>Need more active &amp; consistent “doing”. 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</a:rPr>
              <a:t>(James 1:22)</a:t>
            </a:r>
          </a:p>
          <a:p>
            <a:pPr marL="571500" indent="-571500">
              <a:lnSpc>
                <a:spcPct val="10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accent1">
                    <a:lumMod val="50000"/>
                  </a:schemeClr>
                </a:solidFill>
              </a:rPr>
              <a:t>Keep adding on our faith… 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</a:rPr>
              <a:t>(2 Peter 1:5-8)</a:t>
            </a:r>
          </a:p>
          <a:p>
            <a:pPr marL="571500" indent="-571500">
              <a:lnSpc>
                <a:spcPct val="10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accent1">
                    <a:lumMod val="50000"/>
                  </a:schemeClr>
                </a:solidFill>
              </a:rPr>
              <a:t>Develop complete trust and dependency, and in turn, greater confidence!</a:t>
            </a:r>
            <a:r>
              <a:rPr lang="en-US" sz="36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</a:rPr>
              <a:t>(2 Timothy 1:12; Philippians 4:13)</a:t>
            </a:r>
            <a:endParaRPr lang="en-US" sz="36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571500" indent="-571500">
              <a:lnSpc>
                <a:spcPct val="10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accent1">
                    <a:lumMod val="50000"/>
                  </a:schemeClr>
                </a:solidFill>
              </a:rPr>
              <a:t>We need to “get in the wheel barrow”.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C6D949E-59CE-93C4-2003-D33F35D221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18D65601-5AE2-46FC-B138-694DDD2B510D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94128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924F9B7-BDAB-0732-9DDB-A43544101FD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9" name="Straight Connector 108">
            <a:extLst>
              <a:ext uri="{FF2B5EF4-FFF2-40B4-BE49-F238E27FC236}">
                <a16:creationId xmlns:a16="http://schemas.microsoft.com/office/drawing/2014/main" id="{BCF636ED-EE94-BF00-B51A-AD06207D45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0" y="755452"/>
            <a:ext cx="12192000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39C11D1D-2100-29C3-7323-76091E5FBF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737290" y="0"/>
            <a:ext cx="0" cy="250952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89D7311D-5843-9E6A-08AD-3BAC606B2B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0"/>
            <a:ext cx="10616509" cy="755452"/>
          </a:xfr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US" sz="4000" b="1" noProof="0" dirty="0">
                <a:solidFill>
                  <a:schemeClr val="accent1">
                    <a:lumMod val="50000"/>
                  </a:schemeClr>
                </a:solidFill>
              </a:rPr>
              <a:t>Develop a Greater </a:t>
            </a:r>
            <a:r>
              <a:rPr lang="en-US" sz="4000" b="1" dirty="0">
                <a:solidFill>
                  <a:srgbClr val="7030A0"/>
                </a:solidFill>
              </a:rPr>
              <a:t>Love</a:t>
            </a:r>
            <a:endParaRPr lang="en-US" sz="4000" b="1" noProof="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7" name="Content Placeholder 16">
            <a:extLst>
              <a:ext uri="{FF2B5EF4-FFF2-40B4-BE49-F238E27FC236}">
                <a16:creationId xmlns:a16="http://schemas.microsoft.com/office/drawing/2014/main" id="{E46419E6-9F89-4654-D38E-ABB46FF5D572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838198" y="929151"/>
            <a:ext cx="11122739" cy="5427196"/>
          </a:xfrm>
        </p:spPr>
        <p:txBody>
          <a:bodyPr/>
          <a:lstStyle/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US" sz="3200" b="1" dirty="0">
                <a:solidFill>
                  <a:schemeClr val="accent1">
                    <a:lumMod val="50000"/>
                  </a:schemeClr>
                </a:solidFill>
              </a:rPr>
              <a:t>The right kind… not just…</a:t>
            </a:r>
          </a:p>
          <a:p>
            <a:pPr marL="571500" indent="-571500">
              <a:lnSpc>
                <a:spcPct val="10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accent1">
                    <a:lumMod val="50000"/>
                  </a:schemeClr>
                </a:solidFill>
              </a:rPr>
              <a:t>“</a:t>
            </a:r>
            <a:r>
              <a:rPr lang="en-US" sz="3200" b="1" dirty="0" err="1">
                <a:solidFill>
                  <a:schemeClr val="accent1">
                    <a:lumMod val="50000"/>
                  </a:schemeClr>
                </a:solidFill>
              </a:rPr>
              <a:t>Phileo</a:t>
            </a:r>
            <a:r>
              <a:rPr lang="en-US" sz="3200" b="1" dirty="0">
                <a:solidFill>
                  <a:schemeClr val="accent1">
                    <a:lumMod val="50000"/>
                  </a:schemeClr>
                </a:solidFill>
              </a:rPr>
              <a:t>” </a:t>
            </a:r>
            <a:r>
              <a:rPr lang="en-US" sz="3200" dirty="0">
                <a:solidFill>
                  <a:schemeClr val="accent1">
                    <a:lumMod val="50000"/>
                  </a:schemeClr>
                </a:solidFill>
              </a:rPr>
              <a:t>(carnal, feeling, an exercise of the heart) but </a:t>
            </a:r>
          </a:p>
          <a:p>
            <a:pPr marL="571500" indent="-571500">
              <a:lnSpc>
                <a:spcPct val="10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accent1">
                    <a:lumMod val="50000"/>
                  </a:schemeClr>
                </a:solidFill>
              </a:rPr>
              <a:t>“Agape” </a:t>
            </a:r>
            <a:r>
              <a:rPr lang="en-US" sz="3200" dirty="0">
                <a:solidFill>
                  <a:schemeClr val="accent1">
                    <a:lumMod val="50000"/>
                  </a:schemeClr>
                </a:solidFill>
              </a:rPr>
              <a:t>(divine, selfless, sacrificial, action, an exercise of the mind and the will)</a:t>
            </a:r>
            <a:r>
              <a:rPr lang="en-US" sz="32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3200" dirty="0">
                <a:solidFill>
                  <a:schemeClr val="accent1">
                    <a:lumMod val="50000"/>
                  </a:schemeClr>
                </a:solidFill>
              </a:rPr>
              <a:t>(John 21:15-17)</a:t>
            </a:r>
          </a:p>
          <a:p>
            <a:pPr marL="571500" indent="-571500">
              <a:lnSpc>
                <a:spcPct val="10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accent1">
                    <a:lumMod val="50000"/>
                  </a:schemeClr>
                </a:solidFill>
              </a:rPr>
              <a:t>There are varying amounts and degrees of each. </a:t>
            </a:r>
            <a:r>
              <a:rPr lang="en-US" sz="3200" dirty="0">
                <a:solidFill>
                  <a:schemeClr val="accent1">
                    <a:lumMod val="50000"/>
                  </a:schemeClr>
                </a:solidFill>
              </a:rPr>
              <a:t>(John 3:16, “</a:t>
            </a:r>
            <a:r>
              <a:rPr lang="en-US" sz="3200" i="1" dirty="0">
                <a:solidFill>
                  <a:schemeClr val="accent1">
                    <a:lumMod val="50000"/>
                  </a:schemeClr>
                </a:solidFill>
              </a:rPr>
              <a:t>God SO LOVED the world</a:t>
            </a:r>
            <a:r>
              <a:rPr lang="en-US" sz="3200" dirty="0">
                <a:solidFill>
                  <a:schemeClr val="accent1">
                    <a:lumMod val="50000"/>
                  </a:schemeClr>
                </a:solidFill>
              </a:rPr>
              <a:t>…”)</a:t>
            </a:r>
          </a:p>
          <a:p>
            <a:pPr marL="571500" indent="-571500">
              <a:lnSpc>
                <a:spcPct val="10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accent1">
                    <a:lumMod val="50000"/>
                  </a:schemeClr>
                </a:solidFill>
              </a:rPr>
              <a:t>A choice we can and should bestow on everyone. </a:t>
            </a:r>
            <a:r>
              <a:rPr lang="en-US" sz="3200" dirty="0">
                <a:solidFill>
                  <a:schemeClr val="accent1">
                    <a:lumMod val="50000"/>
                  </a:schemeClr>
                </a:solidFill>
              </a:rPr>
              <a:t>(Romans 5:6-8; Matthew 5:43-46)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3223AC3-5A01-706B-E4FC-B86F891839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18D65601-5AE2-46FC-B138-694DDD2B510D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20842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23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8696B"/>
      </a:accent1>
      <a:accent2>
        <a:srgbClr val="95B8BF"/>
      </a:accent2>
      <a:accent3>
        <a:srgbClr val="BFD4D9"/>
      </a:accent3>
      <a:accent4>
        <a:srgbClr val="5B4839"/>
      </a:accent4>
      <a:accent5>
        <a:srgbClr val="C3A398"/>
      </a:accent5>
      <a:accent6>
        <a:srgbClr val="CA553E"/>
      </a:accent6>
      <a:hlink>
        <a:srgbClr val="0563C1"/>
      </a:hlink>
      <a:folHlink>
        <a:srgbClr val="954F72"/>
      </a:folHlink>
    </a:clrScheme>
    <a:fontScheme name="Custom 30">
      <a:majorFont>
        <a:latin typeface="Tisa Offc Serif Pro"/>
        <a:ea typeface=""/>
        <a:cs typeface=""/>
      </a:majorFont>
      <a:minorFont>
        <a:latin typeface="Univers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>
        <a:ln>
          <a:solidFill>
            <a:schemeClr val="accent5">
              <a:lumMod val="20000"/>
              <a:lumOff val="80000"/>
            </a:schemeClr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Modern Conference PPT_TM78544816_Win32_JC_v2.potx" id="{35CB27CA-E61E-4531-88B2-D5572B8A3A01}" vid="{854ED03E-8373-4C81-B2CB-0118884FF57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1" ma:contentTypeDescription="Create a new document." ma:contentTypeScope="" ma:versionID="64dfb1555687e0874b4304b796b5b0c7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e6e4c555b5e194d05b7203de9c4567b3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  <xsd:element ref="ns1:_ip_UnifiedCompliancePolicyProperties" minOccurs="0"/>
                <xsd:element ref="ns1:_ip_UnifiedCompliancePolicyUIAction" minOccurs="0"/>
                <xsd:element ref="ns2:Image" minOccurs="0"/>
                <xsd:element ref="ns4:TaxCatchAll" minOccurs="0"/>
                <xsd:element ref="ns2:ImageTagsTaxHTField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22" nillable="true" ma:displayName="Image" ma:format="Image" ma:internalName="Imag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6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Image xmlns="71af3243-3dd4-4a8d-8c0d-dd76da1f02a5">
      <Url xsi:nil="true"/>
      <Description xsi:nil="true"/>
    </Image>
    <Status xmlns="71af3243-3dd4-4a8d-8c0d-dd76da1f02a5">Not started</Status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/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CAC34B31-7353-4357-814E-0E5916A110F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1DE3569-F02A-48B1-8F6E-F11E8BF8707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59B3369-3F0F-499C-9EE7-8EC46B6E8A79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71af3243-3dd4-4a8d-8c0d-dd76da1f02a5"/>
    <ds:schemaRef ds:uri="230e9df3-be65-4c73-a93b-d1236ebd677e"/>
  </ds:schemaRefs>
</ds:datastoreItem>
</file>

<file path=docMetadata/LabelInfo.xml><?xml version="1.0" encoding="utf-8"?>
<clbl:labelList xmlns:clbl="http://schemas.microsoft.com/office/2020/mipLabelMetadata">
  <clbl:label id="{f42aa342-8706-4288-bd11-ebb85995028c}" enabled="1" method="Standard" siteId="{72f988bf-86f1-41af-91ab-2d7cd011db47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Modern conference presentation</Template>
  <TotalTime>792</TotalTime>
  <Words>745</Words>
  <Application>Microsoft Office PowerPoint</Application>
  <PresentationFormat>Widescreen</PresentationFormat>
  <Paragraphs>67</Paragraphs>
  <Slides>11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Univers Light</vt:lpstr>
      <vt:lpstr>Univers LT Std 45 Light</vt:lpstr>
      <vt:lpstr>Office Theme</vt:lpstr>
      <vt:lpstr>A Better Church</vt:lpstr>
      <vt:lpstr>Whose Church?​</vt:lpstr>
      <vt:lpstr>What CAN NOT Be Made Better!</vt:lpstr>
      <vt:lpstr>What CAN NOT Be Made Better!</vt:lpstr>
      <vt:lpstr>What CAN NOT Be Made Better!</vt:lpstr>
      <vt:lpstr>How Can We Be A Better Church?</vt:lpstr>
      <vt:lpstr>Develop a Greater Faith</vt:lpstr>
      <vt:lpstr>Develop a Greater Faith</vt:lpstr>
      <vt:lpstr>Develop a Greater Love</vt:lpstr>
      <vt:lpstr>Develop a Greater Love</vt:lpstr>
      <vt:lpstr>Develop Greater…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Better Church</dc:title>
  <dc:creator>Chris Simmons</dc:creator>
  <cp:lastModifiedBy>Chris Simmons</cp:lastModifiedBy>
  <cp:revision>5</cp:revision>
  <dcterms:created xsi:type="dcterms:W3CDTF">2024-03-10T00:07:44Z</dcterms:created>
  <dcterms:modified xsi:type="dcterms:W3CDTF">2024-03-10T13:20:00Z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  <property fmtid="{D5CDD505-2E9C-101B-9397-08002B2CF9AE}" pid="3" name="MediaServiceImageTags">
    <vt:lpwstr/>
  </property>
</Properties>
</file>