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65" r:id="rId6"/>
    <p:sldId id="266" r:id="rId7"/>
    <p:sldId id="270" r:id="rId8"/>
    <p:sldId id="272" r:id="rId9"/>
    <p:sldId id="273" r:id="rId10"/>
    <p:sldId id="280" r:id="rId11"/>
    <p:sldId id="281" r:id="rId12"/>
    <p:sldId id="282" r:id="rId13"/>
    <p:sldId id="283" r:id="rId14"/>
    <p:sldId id="284" r:id="rId15"/>
    <p:sldId id="28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B8BF"/>
    <a:srgbClr val="5869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67035" autoAdjust="0"/>
  </p:normalViewPr>
  <p:slideViewPr>
    <p:cSldViewPr snapToGrid="0">
      <p:cViewPr varScale="1">
        <p:scale>
          <a:sx n="45" d="100"/>
          <a:sy n="45" d="100"/>
        </p:scale>
        <p:origin x="1620" y="42"/>
      </p:cViewPr>
      <p:guideLst/>
    </p:cSldViewPr>
  </p:slideViewPr>
  <p:outlineViewPr>
    <p:cViewPr>
      <p:scale>
        <a:sx n="33" d="100"/>
        <a:sy n="33" d="100"/>
      </p:scale>
      <p:origin x="0" y="-486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1A50702-3C68-4B14-B819-72B57D27F9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0F4880-E690-44D0-8356-A9E7BDBAB0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E6205E-B305-4B90-9534-3C5E99A0275E}" type="datetimeFigureOut">
              <a:rPr lang="en-US" smtClean="0"/>
              <a:t>3/23/2024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B4ACF6-39FD-4B08-A7D5-5BFDC37B46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7C9FD2-2C57-4DE7-8EA4-86DEE80B98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AC623C-86E0-4A85-83FB-F4A716956F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955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722F1-E430-42A1-A473-1759336AECCE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D7554-D10C-4E29-B8E6-BB7111FA61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347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Organization;</a:t>
            </a:r>
          </a:p>
          <a:p>
            <a:pPr marL="971550" lvl="1" indent="-285750">
              <a:lnSpc>
                <a:spcPct val="100000"/>
              </a:lnSpc>
              <a:spcAft>
                <a:spcPts val="600"/>
              </a:spcAft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Universally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: Jesus alone the head. </a:t>
            </a:r>
            <a:br>
              <a:rPr lang="en-US" sz="1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(Ephesians 1:22-23; 4:15; Colossians 1:18; 2:19)</a:t>
            </a:r>
          </a:p>
          <a:p>
            <a:pPr marL="971550" lvl="1" indent="-285750">
              <a:lnSpc>
                <a:spcPct val="100000"/>
              </a:lnSpc>
              <a:spcAft>
                <a:spcPts val="600"/>
              </a:spcAft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Congregationally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: Qualified Elders, Deacons, and Saints 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(Philippians 1:1; Hebrews 13:17; 1 Peter 5:1-3)</a:t>
            </a:r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Work of the church</a:t>
            </a:r>
          </a:p>
          <a:p>
            <a:pPr marL="971550" lvl="1" indent="-285750">
              <a:lnSpc>
                <a:spcPct val="100000"/>
              </a:lnSpc>
              <a:spcAft>
                <a:spcPts val="600"/>
              </a:spcAft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Seek the lost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- preaching the gospel. 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(Matthew 28:18-20; 2 Timothy 4:1-2)</a:t>
            </a:r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  <a:p>
            <a:pPr marL="971550" lvl="1" indent="-285750">
              <a:lnSpc>
                <a:spcPct val="100000"/>
              </a:lnSpc>
              <a:spcAft>
                <a:spcPts val="600"/>
              </a:spcAft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Care for the brethren’s needs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(Acts 2, 4, 6; Romans 15:25)</a:t>
            </a:r>
          </a:p>
          <a:p>
            <a:pPr marL="971550" lvl="1" indent="-285750">
              <a:lnSpc>
                <a:spcPct val="100000"/>
              </a:lnSpc>
              <a:spcAft>
                <a:spcPts val="600"/>
              </a:spcAft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Teaching and edification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(Ephesians 4:11-12; Acts 20:28; </a:t>
            </a:r>
            <a:br>
              <a:rPr lang="en-US" sz="12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1 Timothy 4:6, 11-16)</a:t>
            </a:r>
          </a:p>
          <a:p>
            <a:pPr marL="971550" lvl="1" indent="-285750">
              <a:lnSpc>
                <a:spcPct val="100000"/>
              </a:lnSpc>
              <a:spcAft>
                <a:spcPts val="600"/>
              </a:spcAft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Worship and praise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(1 Corinthians 11:17ff; Acts 20:7)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D7554-D10C-4E29-B8E6-BB7111FA614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846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D7554-D10C-4E29-B8E6-BB7111FA614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282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814437-DADD-87D0-9375-13F5F00F9E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A2FA761-14E7-9CD0-1E6E-C9CFF19072B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47AE83B-C62F-9E49-9434-D4CCD7465A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F27DEB-659A-D8B2-0279-6DD1C6103F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D7554-D10C-4E29-B8E6-BB7111FA614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115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57461E-A207-3128-508D-FC054F8F0F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C2D1B2A-B2EB-B6E8-215E-F40B73BCC1E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2097851-E40D-EE7B-60CB-BF230934A1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E0AEB4-31FF-D7DF-AE0C-19602C254C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D7554-D10C-4E29-B8E6-BB7111FA614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207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61E593-A6C3-9C36-A461-1C4A8B4BFF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1594224-7474-35DF-DADF-8C1B8F3C302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01CDD73-25CF-E9CA-4431-B1D7F3C454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104A6B-1621-4EB1-FC01-97F2EDE7DE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D7554-D10C-4E29-B8E6-BB7111FA614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057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75163C-462B-2C27-98E7-8BDF6D7E15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66EDF80-1739-CA1D-5109-426B0BD0FC5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CEEE9E3-BA12-5C0B-447A-7AD912CFB0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D0E114-76EA-F88C-4C58-12185F7E89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D7554-D10C-4E29-B8E6-BB7111FA614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5624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857939-C054-6870-7275-BD30F68707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BDE1BB9-5170-2EDB-66DE-8A0F1654250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EF2080D-60FE-62EA-9AB6-36FF400DB4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8223B8-65DA-4777-69E7-391F9548FD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D7554-D10C-4E29-B8E6-BB7111FA614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2636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2A5573-55EF-175F-8310-7CA2495F35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E36F5B7-7040-43C7-3C5E-AC633D2D0EE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79CDF63-9BCA-CF3F-F9F1-131F628538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843A6B-58F7-E48C-9A88-03D5244D6F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D7554-D10C-4E29-B8E6-BB7111FA614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91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65C9C5B-BBA9-42AB-806E-92FC22E19CBA}"/>
              </a:ext>
            </a:extLst>
          </p:cNvPr>
          <p:cNvSpPr/>
          <p:nvPr userDrawn="1"/>
        </p:nvSpPr>
        <p:spPr>
          <a:xfrm>
            <a:off x="-1" y="0"/>
            <a:ext cx="903746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F30CF48-DD5D-4C81-BA7E-470DCBA61E6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476500" y="622103"/>
            <a:ext cx="9715500" cy="37209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7E08E4E-686B-490D-8EA1-DDC9F1BC7C24}"/>
              </a:ext>
            </a:extLst>
          </p:cNvPr>
          <p:cNvCxnSpPr>
            <a:cxnSpLocks/>
          </p:cNvCxnSpPr>
          <p:nvPr userDrawn="1"/>
        </p:nvCxnSpPr>
        <p:spPr>
          <a:xfrm>
            <a:off x="739466" y="0"/>
            <a:ext cx="0" cy="6187736"/>
          </a:xfrm>
          <a:prstGeom prst="line">
            <a:avLst/>
          </a:prstGeom>
          <a:ln w="190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C78B2B3F-3573-4632-872A-ADB36AF4125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359337" y="5779363"/>
            <a:ext cx="2459114" cy="685430"/>
          </a:xfrm>
          <a:prstGeom prst="rect">
            <a:avLst/>
          </a:prstGeom>
        </p:spPr>
        <p:txBody>
          <a:bodyPr anchor="ctr"/>
          <a:lstStyle>
            <a:lvl1pPr marL="0" indent="0" algn="r">
              <a:lnSpc>
                <a:spcPct val="80000"/>
              </a:lnSpc>
              <a:spcBef>
                <a:spcPts val="0"/>
              </a:spcBef>
              <a:buNone/>
              <a:defRPr sz="1800" spc="1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6FF5EE2F-D68A-4C3C-A342-4C0CE6CE20C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299663" y="5791178"/>
            <a:ext cx="2459114" cy="685429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600" cap="all" spc="10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date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2DB723-8435-4F35-BF55-AFB7DC8FD4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5205" y="4965134"/>
            <a:ext cx="4333088" cy="1596004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80000"/>
              </a:lnSpc>
              <a:defRPr sz="5000" spc="100" baseline="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167580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ng Contoso to the Competition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995D6E1F-61DD-45C8-BD0F-87774F3858F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3F1E30-78A1-4D04-868B-2FF65A0CD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8/05/20XX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2EE5A-2D26-4A38-BF97-6266BFC42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5601-5AE2-46FC-B138-694DDD2B510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5">
            <a:extLst>
              <a:ext uri="{FF2B5EF4-FFF2-40B4-BE49-F238E27FC236}">
                <a16:creationId xmlns:a16="http://schemas.microsoft.com/office/drawing/2014/main" id="{716CE84D-B2FA-4712-9112-9A6349EE051E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1008686" y="2921932"/>
            <a:ext cx="4114800" cy="126881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  <a:defRPr sz="1400" spc="1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3" name="Content Placeholder 15">
            <a:extLst>
              <a:ext uri="{FF2B5EF4-FFF2-40B4-BE49-F238E27FC236}">
                <a16:creationId xmlns:a16="http://schemas.microsoft.com/office/drawing/2014/main" id="{5EB29FAF-F8EE-4156-8E07-E14DFBABA09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008686" y="4327267"/>
            <a:ext cx="4114800" cy="126881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  <a:defRPr sz="1400" spc="1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C5BC42-EC33-40D4-8189-69F1D23AD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686" y="1516597"/>
            <a:ext cx="3980182" cy="126881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25000"/>
              </a:lnSpc>
              <a:defRPr lang="en-US" sz="2400" spc="100" baseline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323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s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415A3-6E46-4BC3-B867-3A6A61D0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8/05/20XX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ADF53-2713-40AC-9CC8-AA83770C9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Conference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08A84-ADB1-42C6-A7B1-E5C5A728B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5601-5AE2-46FC-B138-694DDD2B510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09C0924B-E154-4A9E-830A-0CED0F96BA6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12346" y="30939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9FC371A-791E-4A18-A05F-62DAAB144F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01761" y="30939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7370EA53-C218-4777-8992-DFE61FD94A5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91176" y="30939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52263598-CA5C-4D32-8005-69A3003C53F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080591" y="30939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04255F76-4757-4D5C-80D7-A3307CEBC13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810807" y="3093970"/>
            <a:ext cx="61531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6948AE7E-55CC-4F22-9239-099E8E8EF21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659421" y="30939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D91E6446-232F-4870-8335-C708DDB3E7B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48836" y="30939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6A3A8254-B2DC-4C36-8E81-397E7CB3EC0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238251" y="30939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3" name="Text Placeholder 14">
            <a:extLst>
              <a:ext uri="{FF2B5EF4-FFF2-40B4-BE49-F238E27FC236}">
                <a16:creationId xmlns:a16="http://schemas.microsoft.com/office/drawing/2014/main" id="{048C7215-4A75-4BF9-96EC-BEA9AA1239C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027666" y="30939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4" name="Text Placeholder 14">
            <a:extLst>
              <a:ext uri="{FF2B5EF4-FFF2-40B4-BE49-F238E27FC236}">
                <a16:creationId xmlns:a16="http://schemas.microsoft.com/office/drawing/2014/main" id="{C2FA34D0-4280-4201-9E40-5FE0D81D7DC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817081" y="30939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5" name="Text Placeholder 14">
            <a:extLst>
              <a:ext uri="{FF2B5EF4-FFF2-40B4-BE49-F238E27FC236}">
                <a16:creationId xmlns:a16="http://schemas.microsoft.com/office/drawing/2014/main" id="{BD0D6DFA-0AE8-42A3-ADA8-785B98B99E4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606496" y="30939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6" name="Text Placeholder 14">
            <a:extLst>
              <a:ext uri="{FF2B5EF4-FFF2-40B4-BE49-F238E27FC236}">
                <a16:creationId xmlns:a16="http://schemas.microsoft.com/office/drawing/2014/main" id="{7E475D18-842D-4508-9049-99A36DA3895D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395907" y="30939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7" name="Text Placeholder 14">
            <a:extLst>
              <a:ext uri="{FF2B5EF4-FFF2-40B4-BE49-F238E27FC236}">
                <a16:creationId xmlns:a16="http://schemas.microsoft.com/office/drawing/2014/main" id="{F7A2B249-C1B4-4F5F-9C74-B3763CCFC8D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712346" y="47957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8" name="Text Placeholder 14">
            <a:extLst>
              <a:ext uri="{FF2B5EF4-FFF2-40B4-BE49-F238E27FC236}">
                <a16:creationId xmlns:a16="http://schemas.microsoft.com/office/drawing/2014/main" id="{64240E02-7397-4BFB-923B-4E4A96C7C81B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501761" y="47957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9" name="Text Placeholder 14">
            <a:extLst>
              <a:ext uri="{FF2B5EF4-FFF2-40B4-BE49-F238E27FC236}">
                <a16:creationId xmlns:a16="http://schemas.microsoft.com/office/drawing/2014/main" id="{41400094-84D6-4303-BA4B-0E0D1FF018E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291176" y="47957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0" name="Text Placeholder 14">
            <a:extLst>
              <a:ext uri="{FF2B5EF4-FFF2-40B4-BE49-F238E27FC236}">
                <a16:creationId xmlns:a16="http://schemas.microsoft.com/office/drawing/2014/main" id="{AAF6E8A4-DDDD-49A1-B1C9-3574B58A83D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080591" y="47957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1" name="Text Placeholder 14">
            <a:extLst>
              <a:ext uri="{FF2B5EF4-FFF2-40B4-BE49-F238E27FC236}">
                <a16:creationId xmlns:a16="http://schemas.microsoft.com/office/drawing/2014/main" id="{D9AB8D6A-C296-4468-9A7D-7F46B36429A0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810807" y="4795797"/>
            <a:ext cx="61531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2" name="Text Placeholder 14">
            <a:extLst>
              <a:ext uri="{FF2B5EF4-FFF2-40B4-BE49-F238E27FC236}">
                <a16:creationId xmlns:a16="http://schemas.microsoft.com/office/drawing/2014/main" id="{D17C8109-2F1A-4248-BE14-FE5D4AE1E356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659421" y="47957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3" name="Text Placeholder 14">
            <a:extLst>
              <a:ext uri="{FF2B5EF4-FFF2-40B4-BE49-F238E27FC236}">
                <a16:creationId xmlns:a16="http://schemas.microsoft.com/office/drawing/2014/main" id="{5735C006-B8AC-427F-A337-4F607EB5431F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448836" y="47957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4" name="Text Placeholder 14">
            <a:extLst>
              <a:ext uri="{FF2B5EF4-FFF2-40B4-BE49-F238E27FC236}">
                <a16:creationId xmlns:a16="http://schemas.microsoft.com/office/drawing/2014/main" id="{B62C7805-F615-4B77-89DD-63F1F946E781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238251" y="47957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5" name="Text Placeholder 14">
            <a:extLst>
              <a:ext uri="{FF2B5EF4-FFF2-40B4-BE49-F238E27FC236}">
                <a16:creationId xmlns:a16="http://schemas.microsoft.com/office/drawing/2014/main" id="{7B0BABA0-0326-410E-AECF-0D41365DD47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027666" y="47957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6" name="Text Placeholder 14">
            <a:extLst>
              <a:ext uri="{FF2B5EF4-FFF2-40B4-BE49-F238E27FC236}">
                <a16:creationId xmlns:a16="http://schemas.microsoft.com/office/drawing/2014/main" id="{9E4FCBEC-4348-4D10-B139-FD526C86B178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817081" y="47957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7" name="Text Placeholder 14">
            <a:extLst>
              <a:ext uri="{FF2B5EF4-FFF2-40B4-BE49-F238E27FC236}">
                <a16:creationId xmlns:a16="http://schemas.microsoft.com/office/drawing/2014/main" id="{DA4FA8D2-F1E5-4A88-855F-84D521DB704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606496" y="47957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8" name="Text Placeholder 14">
            <a:extLst>
              <a:ext uri="{FF2B5EF4-FFF2-40B4-BE49-F238E27FC236}">
                <a16:creationId xmlns:a16="http://schemas.microsoft.com/office/drawing/2014/main" id="{7E27FFDC-7B67-4C2F-8712-C7961E6E9A91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0395907" y="47957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51" name="Text Placeholder 14">
            <a:extLst>
              <a:ext uri="{FF2B5EF4-FFF2-40B4-BE49-F238E27FC236}">
                <a16:creationId xmlns:a16="http://schemas.microsoft.com/office/drawing/2014/main" id="{B098AA04-538E-4D0B-BC5E-3C79B451D15C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96804" y="2672211"/>
            <a:ext cx="1021001" cy="50172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Add year</a:t>
            </a:r>
          </a:p>
        </p:txBody>
      </p:sp>
      <p:sp>
        <p:nvSpPr>
          <p:cNvPr id="52" name="Text Placeholder 14">
            <a:extLst>
              <a:ext uri="{FF2B5EF4-FFF2-40B4-BE49-F238E27FC236}">
                <a16:creationId xmlns:a16="http://schemas.microsoft.com/office/drawing/2014/main" id="{80992CBE-A6F0-4FF1-8F4F-84B050480AD2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96804" y="4361409"/>
            <a:ext cx="1021001" cy="50172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Add year</a:t>
            </a:r>
          </a:p>
        </p:txBody>
      </p:sp>
      <p:sp>
        <p:nvSpPr>
          <p:cNvPr id="53" name="Text Placeholder 14">
            <a:extLst>
              <a:ext uri="{FF2B5EF4-FFF2-40B4-BE49-F238E27FC236}">
                <a16:creationId xmlns:a16="http://schemas.microsoft.com/office/drawing/2014/main" id="{738B60B3-540F-4900-A4BB-0B521A1F75C1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2029367" y="2067200"/>
            <a:ext cx="1440088" cy="469597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54" name="Text Placeholder 14">
            <a:extLst>
              <a:ext uri="{FF2B5EF4-FFF2-40B4-BE49-F238E27FC236}">
                <a16:creationId xmlns:a16="http://schemas.microsoft.com/office/drawing/2014/main" id="{FD7D7797-7938-4D6E-B5A4-21536E2021EF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397612" y="2067200"/>
            <a:ext cx="1440088" cy="469597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55" name="Text Placeholder 14">
            <a:extLst>
              <a:ext uri="{FF2B5EF4-FFF2-40B4-BE49-F238E27FC236}">
                <a16:creationId xmlns:a16="http://schemas.microsoft.com/office/drawing/2014/main" id="{F7B339B7-1A20-4B38-8EAE-3C98E757DA31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344687" y="2067200"/>
            <a:ext cx="1440088" cy="469597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56" name="Text Placeholder 14">
            <a:extLst>
              <a:ext uri="{FF2B5EF4-FFF2-40B4-BE49-F238E27FC236}">
                <a16:creationId xmlns:a16="http://schemas.microsoft.com/office/drawing/2014/main" id="{3D0B1401-F4EC-4750-A2AA-34CD72504AC2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2029367" y="3869787"/>
            <a:ext cx="1440088" cy="408780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57" name="Text Placeholder 14">
            <a:extLst>
              <a:ext uri="{FF2B5EF4-FFF2-40B4-BE49-F238E27FC236}">
                <a16:creationId xmlns:a16="http://schemas.microsoft.com/office/drawing/2014/main" id="{25C7DA61-BA93-48EE-BB6E-9E5D96271ACE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5976442" y="3869787"/>
            <a:ext cx="1440088" cy="408780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1" cap="none" spc="100" baseline="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58" name="Text Placeholder 14">
            <a:extLst>
              <a:ext uri="{FF2B5EF4-FFF2-40B4-BE49-F238E27FC236}">
                <a16:creationId xmlns:a16="http://schemas.microsoft.com/office/drawing/2014/main" id="{6B7F232D-8C58-4A29-8A95-52E6B74C0533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923517" y="3869787"/>
            <a:ext cx="1440088" cy="408780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F2334811-4848-4246-ACD8-273541203B2A}"/>
              </a:ext>
            </a:extLst>
          </p:cNvPr>
          <p:cNvCxnSpPr>
            <a:cxnSpLocks/>
          </p:cNvCxnSpPr>
          <p:nvPr userDrawn="1"/>
        </p:nvCxnSpPr>
        <p:spPr>
          <a:xfrm>
            <a:off x="0" y="755452"/>
            <a:ext cx="980936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5E76D73-D506-4E6B-A789-AB87E732A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0418" y="100579"/>
            <a:ext cx="1943381" cy="1268811"/>
          </a:xfrm>
          <a:prstGeom prst="rect">
            <a:avLst/>
          </a:prstGeom>
        </p:spPr>
        <p:txBody>
          <a:bodyPr anchor="ctr"/>
          <a:lstStyle>
            <a:lvl1pPr algn="r">
              <a:lnSpc>
                <a:spcPct val="125000"/>
              </a:lnSpc>
              <a:defRPr lang="en-US" sz="2400" spc="100" baseline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indent="0" algn="r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700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A3D8856B-7A24-4C55-9910-ED81BFA0A027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609600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415A3-6E46-4BC3-B867-3A6A61D0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8/05/20XX</a:t>
            </a:r>
          </a:p>
        </p:txBody>
      </p:sp>
      <p:sp>
        <p:nvSpPr>
          <p:cNvPr id="9" name="Content Placeholder 15">
            <a:extLst>
              <a:ext uri="{FF2B5EF4-FFF2-40B4-BE49-F238E27FC236}">
                <a16:creationId xmlns:a16="http://schemas.microsoft.com/office/drawing/2014/main" id="{3B3118EB-9968-4E6E-B2B6-A76765DCFA4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7101509" y="2431279"/>
            <a:ext cx="4288971" cy="305512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  <a:defRPr sz="1400" spc="1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ABAA64D-DEC0-453B-A9D7-7183AF0CE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19230" y="6356350"/>
            <a:ext cx="3152912" cy="365125"/>
          </a:xfrm>
        </p:spPr>
        <p:txBody>
          <a:bodyPr/>
          <a:lstStyle>
            <a:lvl1pPr algn="l"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Conference Presentation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F74F7F62-A2D6-471E-83D8-44BA2699C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0344" y="6356350"/>
            <a:ext cx="843455" cy="365125"/>
          </a:xfr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18D65601-5AE2-46FC-B138-694DDD2B510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F88F189-31A8-4BA7-80D9-4A40A4E2B8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834820" y="-3976"/>
            <a:ext cx="0" cy="2159347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14EE86B4-3F11-45CB-96F9-7D1AB761A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1506" y="1761891"/>
            <a:ext cx="4288971" cy="532862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25000"/>
              </a:lnSpc>
              <a:defRPr lang="en-US" sz="2400" spc="100" baseline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62730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ps for Busines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60ED5431-1075-4889-87EB-D79FFE50960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2804630"/>
            <a:ext cx="12192000" cy="406224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415A3-6E46-4BC3-B867-3A6A61D0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8/05/20XX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ADF53-2713-40AC-9CC8-AA83770C9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Conference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08A84-ADB1-42C6-A7B1-E5C5A728B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8D65601-5AE2-46FC-B138-694DDD2B51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15">
            <a:extLst>
              <a:ext uri="{FF2B5EF4-FFF2-40B4-BE49-F238E27FC236}">
                <a16:creationId xmlns:a16="http://schemas.microsoft.com/office/drawing/2014/main" id="{E7CC669C-5E68-40A8-8F59-E044A32F4B3F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109845" y="999340"/>
            <a:ext cx="5578870" cy="1408770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400" spc="100" baseline="0"/>
            </a:lvl1pPr>
          </a:lstStyle>
          <a:p>
            <a:pPr lvl="0"/>
            <a:r>
              <a:rPr lang="en-US"/>
              <a:t>Click to add text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3EEC13B-7926-4108-B0C5-F3A2A5AE69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0" y="1689250"/>
            <a:ext cx="160637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C546480-8B8D-4EF8-8C6A-DFFAC2755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1559" y="1352736"/>
            <a:ext cx="3037792" cy="657883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100000"/>
              </a:lnSpc>
              <a:defRPr lang="en-US" sz="2400" spc="100" baseline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78963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 to Action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415B931B-7725-4C86-A82C-07F42F447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397500" y="2009775"/>
            <a:ext cx="6794499" cy="28384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116D3891-B2BA-4AE6-AAA7-560547F4B5E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6311899" cy="6858000"/>
          </a:xfrm>
          <a:custGeom>
            <a:avLst/>
            <a:gdLst>
              <a:gd name="connsiteX0" fmla="*/ 0 w 6311899"/>
              <a:gd name="connsiteY0" fmla="*/ 0 h 6858000"/>
              <a:gd name="connsiteX1" fmla="*/ 6311899 w 6311899"/>
              <a:gd name="connsiteY1" fmla="*/ 0 h 6858000"/>
              <a:gd name="connsiteX2" fmla="*/ 6311899 w 6311899"/>
              <a:gd name="connsiteY2" fmla="*/ 2009775 h 6858000"/>
              <a:gd name="connsiteX3" fmla="*/ 5397499 w 6311899"/>
              <a:gd name="connsiteY3" fmla="*/ 2009775 h 6858000"/>
              <a:gd name="connsiteX4" fmla="*/ 5397499 w 6311899"/>
              <a:gd name="connsiteY4" fmla="*/ 4848225 h 6858000"/>
              <a:gd name="connsiteX5" fmla="*/ 6311899 w 6311899"/>
              <a:gd name="connsiteY5" fmla="*/ 4848225 h 6858000"/>
              <a:gd name="connsiteX6" fmla="*/ 6311899 w 6311899"/>
              <a:gd name="connsiteY6" fmla="*/ 6858000 h 6858000"/>
              <a:gd name="connsiteX7" fmla="*/ 0 w 6311899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11899" h="6858000">
                <a:moveTo>
                  <a:pt x="0" y="0"/>
                </a:moveTo>
                <a:lnTo>
                  <a:pt x="6311899" y="0"/>
                </a:lnTo>
                <a:lnTo>
                  <a:pt x="6311899" y="2009775"/>
                </a:lnTo>
                <a:lnTo>
                  <a:pt x="5397499" y="2009775"/>
                </a:lnTo>
                <a:lnTo>
                  <a:pt x="5397499" y="4848225"/>
                </a:lnTo>
                <a:lnTo>
                  <a:pt x="6311899" y="4848225"/>
                </a:lnTo>
                <a:lnTo>
                  <a:pt x="6311899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415A3-6E46-4BC3-B867-3A6A61D0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8/05/20XX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9831967-45C9-40AF-A955-56E9578BC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19230" y="6356350"/>
            <a:ext cx="3152912" cy="365125"/>
          </a:xfrm>
        </p:spPr>
        <p:txBody>
          <a:bodyPr/>
          <a:lstStyle>
            <a:lvl1pPr algn="l"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Conference Presentation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6167DEC-7546-44F6-AD64-E71C2FF1C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0344" y="6356350"/>
            <a:ext cx="843455" cy="365125"/>
          </a:xfr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18D65601-5AE2-46FC-B138-694DDD2B51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5">
            <a:extLst>
              <a:ext uri="{FF2B5EF4-FFF2-40B4-BE49-F238E27FC236}">
                <a16:creationId xmlns:a16="http://schemas.microsoft.com/office/drawing/2014/main" id="{61241730-14B7-407E-9517-F4510520D03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311900" y="3282850"/>
            <a:ext cx="5350010" cy="103073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  <a:defRPr sz="1400" spc="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55B60F-1D5E-4B0C-8354-2E7AA187F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1898" y="2471206"/>
            <a:ext cx="5350010" cy="867398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lang="en-US" sz="2400" spc="100" baseline="0">
                <a:solidFill>
                  <a:schemeClr val="bg1"/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914552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9C6F1ED5-824E-4C14-8D5E-5A0A26C54212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415A3-6E46-4BC3-B867-3A6A61D0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8/05/20XX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ADF53-2713-40AC-9CC8-AA83770C9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Conference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08A84-ADB1-42C6-A7B1-E5C5A728B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5601-5AE2-46FC-B138-694DDD2B510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15">
            <a:extLst>
              <a:ext uri="{FF2B5EF4-FFF2-40B4-BE49-F238E27FC236}">
                <a16:creationId xmlns:a16="http://schemas.microsoft.com/office/drawing/2014/main" id="{9F762423-7F4E-4A21-8F09-05418F82F9D7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078765" y="3267882"/>
            <a:ext cx="3193926" cy="220322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None/>
              <a:defRPr sz="1400" spc="1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2AE728-7030-4847-B87B-FDB4B86E0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8765" y="2371063"/>
            <a:ext cx="3193926" cy="9994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25000"/>
              </a:lnSpc>
              <a:defRPr lang="en-US" sz="2400" spc="100" baseline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016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F5ED5F1-A62B-4555-807E-91FAE1443CC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9D60F5-07EA-4D8F-AAFA-0F48CB785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8/05/20XX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D4C42-D293-4981-BA06-A4638BEE1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Conference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E9D98-F221-47DC-AE55-8165BB7A3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5601-5AE2-46FC-B138-694DDD2B510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94C3D64C-77F6-4601-B573-9A9B6E23BB60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675242" y="2051170"/>
            <a:ext cx="5362575" cy="353218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400" spc="100" baseline="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CD17CD-E6D2-4329-B271-1E59AA986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5242" y="1418953"/>
            <a:ext cx="5362575" cy="495691"/>
          </a:xfrm>
          <a:prstGeom prst="rect">
            <a:avLst/>
          </a:prstGeom>
        </p:spPr>
        <p:txBody>
          <a:bodyPr anchor="ctr"/>
          <a:lstStyle>
            <a:lvl1pPr>
              <a:defRPr lang="en-US" sz="2400" spc="100" baseline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684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The Presenter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0">
            <a:extLst>
              <a:ext uri="{FF2B5EF4-FFF2-40B4-BE49-F238E27FC236}">
                <a16:creationId xmlns:a16="http://schemas.microsoft.com/office/drawing/2014/main" id="{CD5AE0D9-6B20-4F29-A35B-2A00C25FF84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482906" y="0"/>
            <a:ext cx="4635426" cy="68579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C56C8-D828-4A31-A5B9-CF1AEFA70D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71846" y="6356350"/>
            <a:ext cx="2743200" cy="365125"/>
          </a:xfrm>
        </p:spPr>
        <p:txBody>
          <a:bodyPr/>
          <a:lstStyle>
            <a:lvl1pPr>
              <a:defRPr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/>
              <a:t>8/05/20XX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0B0264-B3C3-46A0-80DD-67C59DB2A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19230" y="6356350"/>
            <a:ext cx="3152912" cy="365125"/>
          </a:xfrm>
        </p:spPr>
        <p:txBody>
          <a:bodyPr/>
          <a:lstStyle>
            <a:lvl1pPr algn="l"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Conference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D3C3B-0FFE-494C-B4AC-477B6A9DA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0344" y="6356350"/>
            <a:ext cx="843455" cy="365125"/>
          </a:xfr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18D65601-5AE2-46FC-B138-694DDD2B51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12">
            <a:extLst>
              <a:ext uri="{FF2B5EF4-FFF2-40B4-BE49-F238E27FC236}">
                <a16:creationId xmlns:a16="http://schemas.microsoft.com/office/drawing/2014/main" id="{1285A10A-1880-4D4E-A99B-1C19043F2A6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50189" y="2396358"/>
            <a:ext cx="3266975" cy="326687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600" b="1" spc="1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11" name="Content Placeholder 15">
            <a:extLst>
              <a:ext uri="{FF2B5EF4-FFF2-40B4-BE49-F238E27FC236}">
                <a16:creationId xmlns:a16="http://schemas.microsoft.com/office/drawing/2014/main" id="{624F1FC7-2617-499A-8CB8-B61FC7D9B7BF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749508" y="2756830"/>
            <a:ext cx="4834569" cy="238419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  <a:defRPr sz="1400" spc="100" baseline="0"/>
            </a:lvl1pPr>
          </a:lstStyle>
          <a:p>
            <a:pPr lvl="0"/>
            <a:r>
              <a:rPr lang="en-US"/>
              <a:t>Click to add text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B169A36-7DEF-42D4-850F-59A3233FD5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40834" y="0"/>
            <a:ext cx="0" cy="275748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CADB6D5-97B3-42ED-B8C7-5AD951CB8F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729133" y="2551471"/>
            <a:ext cx="346286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9B7B60A-1B6C-4E40-94D7-AE1BD3712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810973" y="4189152"/>
            <a:ext cx="3121302" cy="469478"/>
          </a:xfrm>
          <a:prstGeom prst="rect">
            <a:avLst/>
          </a:prstGeom>
        </p:spPr>
        <p:txBody>
          <a:bodyPr anchor="ctr"/>
          <a:lstStyle>
            <a:lvl1pPr algn="r">
              <a:defRPr lang="en-US" sz="2400" spc="100" baseline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indent="0" algn="r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85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BFE3E-14BB-4DC6-A806-1E62C1D2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3137" y="1360309"/>
            <a:ext cx="2909309" cy="657882"/>
          </a:xfrm>
          <a:prstGeom prst="rect">
            <a:avLst/>
          </a:prstGeom>
        </p:spPr>
        <p:txBody>
          <a:bodyPr anchor="ctr"/>
          <a:lstStyle>
            <a:lvl1pPr>
              <a:defRPr lang="en-US" sz="2400" spc="100" baseline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EFD7EF65-6DE9-4029-B3A0-F08E11BC9E5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2795752"/>
            <a:ext cx="12192000" cy="406224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0" name="Content Placeholder 15">
            <a:extLst>
              <a:ext uri="{FF2B5EF4-FFF2-40B4-BE49-F238E27FC236}">
                <a16:creationId xmlns:a16="http://schemas.microsoft.com/office/drawing/2014/main" id="{123B9F8E-DAD6-45B2-B55B-B070484318C3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109845" y="1075509"/>
            <a:ext cx="5293260" cy="1408770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400" spc="100" baseline="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CF9177-0C51-4496-B5AE-7ED4F8F3A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8/05/20XX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7A035F-C837-4CCA-BB19-CE656F057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Conference Presentation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E2F927-F23D-4ABB-BEC9-11C2CC69D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8D65601-5AE2-46FC-B138-694DDD2B510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5244728-2BE1-4CB4-A19E-903E75BD82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0" y="1689250"/>
            <a:ext cx="160637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6271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out 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0109947-4B08-4C56-B65B-A6FDFEF47D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0" y="1510815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387A38D-E82D-42F1-A188-30F49DD50C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39785" y="0"/>
            <a:ext cx="0" cy="2514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1205ABD4-5AFD-4B99-8836-D12AA42FCCE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582510" y="0"/>
            <a:ext cx="7609489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80A53F-EFDF-40A3-B9E3-58EB0D3F3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8/05/20XX</a:t>
            </a:r>
          </a:p>
        </p:txBody>
      </p:sp>
      <p:sp>
        <p:nvSpPr>
          <p:cNvPr id="14" name="Content Placeholder 15">
            <a:extLst>
              <a:ext uri="{FF2B5EF4-FFF2-40B4-BE49-F238E27FC236}">
                <a16:creationId xmlns:a16="http://schemas.microsoft.com/office/drawing/2014/main" id="{F547C10E-8A59-4B22-ADF0-994850F759D0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017111" y="2906895"/>
            <a:ext cx="4606159" cy="222129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400" spc="100" baseline="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79DE00E7-8296-408A-905C-ECBA407C8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19230" y="6356350"/>
            <a:ext cx="3152912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Conference Presentation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00B3723-B30F-4BDB-A030-4B06ADE75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0344" y="6356350"/>
            <a:ext cx="84345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8D65601-5AE2-46FC-B138-694DDD2B51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4FA9AB-9D34-43A5-947E-835D7FE29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2" y="2225678"/>
            <a:ext cx="4607268" cy="469476"/>
          </a:xfrm>
          <a:prstGeom prst="rect">
            <a:avLst/>
          </a:prstGeom>
        </p:spPr>
        <p:txBody>
          <a:bodyPr anchor="ctr"/>
          <a:lstStyle>
            <a:lvl1pPr>
              <a:defRPr lang="en-US" sz="2400" spc="100" baseline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523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0">
            <a:extLst>
              <a:ext uri="{FF2B5EF4-FFF2-40B4-BE49-F238E27FC236}">
                <a16:creationId xmlns:a16="http://schemas.microsoft.com/office/drawing/2014/main" id="{840FD269-E069-45DA-B668-BE984BFA328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B9DE71-7B7A-4473-ABD8-99575CAFB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8/05/20XX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AA1C9B-284B-4C89-8743-52285AC95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Conference Presentation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C1FE06-5B3A-40E2-82AA-E4516ED2D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18D65601-5AE2-46FC-B138-694DDD2B51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2ACE5847-B709-473D-A366-54ADA852FFA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105107" y="3055535"/>
            <a:ext cx="7981786" cy="2609103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3200" i="1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8B1850-15F7-414E-B8F6-3A5B3D10B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0083" y="5448575"/>
            <a:ext cx="4881563" cy="463550"/>
          </a:xfrm>
          <a:prstGeom prst="rect">
            <a:avLst/>
          </a:prstGeom>
        </p:spPr>
        <p:txBody>
          <a:bodyPr/>
          <a:lstStyle>
            <a:lvl1pPr algn="r">
              <a:defRPr lang="en-US" sz="1800" spc="1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r">
              <a:spcBef>
                <a:spcPts val="100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568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pothesis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0796CDC-3154-4ACA-A920-8CBE431C2A1A}"/>
              </a:ext>
            </a:extLst>
          </p:cNvPr>
          <p:cNvSpPr/>
          <p:nvPr userDrawn="1"/>
        </p:nvSpPr>
        <p:spPr>
          <a:xfrm>
            <a:off x="0" y="0"/>
            <a:ext cx="4687614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5FA8B4-F9F3-4FF5-B11F-483A1B95E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8/05/20XX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7B8F04-28A5-462E-86DE-06C37E405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Conference Presentation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8B2DAE-4645-4AA0-87C9-39874FDBD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18D65601-5AE2-46FC-B138-694DDD2B51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15">
            <a:extLst>
              <a:ext uri="{FF2B5EF4-FFF2-40B4-BE49-F238E27FC236}">
                <a16:creationId xmlns:a16="http://schemas.microsoft.com/office/drawing/2014/main" id="{3BB9146A-68F5-433B-8411-A12C7C8F782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747641" y="1193612"/>
            <a:ext cx="3513083" cy="1400506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400" spc="100" baseline="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70974D-DE65-42B3-BEB4-235503245B26}"/>
              </a:ext>
            </a:extLst>
          </p:cNvPr>
          <p:cNvSpPr/>
          <p:nvPr userDrawn="1"/>
        </p:nvSpPr>
        <p:spPr>
          <a:xfrm>
            <a:off x="6360072" y="924801"/>
            <a:ext cx="4288221" cy="2043229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Content Placeholder 15">
            <a:extLst>
              <a:ext uri="{FF2B5EF4-FFF2-40B4-BE49-F238E27FC236}">
                <a16:creationId xmlns:a16="http://schemas.microsoft.com/office/drawing/2014/main" id="{5BA888A7-F91E-4923-AB10-31BEF8C2FEB8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747641" y="4120055"/>
            <a:ext cx="3513083" cy="1185839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400" spc="100" baseline="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6803CCC-79BF-4752-81AA-D68AB023A6B6}"/>
              </a:ext>
            </a:extLst>
          </p:cNvPr>
          <p:cNvSpPr/>
          <p:nvPr userDrawn="1"/>
        </p:nvSpPr>
        <p:spPr>
          <a:xfrm>
            <a:off x="6360072" y="3584028"/>
            <a:ext cx="4288221" cy="2043229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ECBC35A-FE4E-467A-A20D-9063B371CA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303095" y="0"/>
            <a:ext cx="0" cy="370473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1">
            <a:extLst>
              <a:ext uri="{FF2B5EF4-FFF2-40B4-BE49-F238E27FC236}">
                <a16:creationId xmlns:a16="http://schemas.microsoft.com/office/drawing/2014/main" id="{A4FC0018-1CBF-4BC0-BE79-B983651D8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1005213" y="4932422"/>
            <a:ext cx="2635209" cy="523708"/>
          </a:xfrm>
          <a:prstGeom prst="rect">
            <a:avLst/>
          </a:prstGeom>
        </p:spPr>
        <p:txBody>
          <a:bodyPr anchor="ctr"/>
          <a:lstStyle>
            <a:lvl1pPr algn="r">
              <a:defRPr lang="en-US" sz="2400" spc="100" baseline="0">
                <a:solidFill>
                  <a:schemeClr val="bg1"/>
                </a:solidFill>
                <a:ea typeface="+mn-ea"/>
                <a:cs typeface="+mn-cs"/>
              </a:defRPr>
            </a:lvl1pPr>
          </a:lstStyle>
          <a:p>
            <a:pPr marL="0" lvl="0" indent="0" algn="r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44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centage of Communication Tools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06ACE2-BA16-48C7-A451-845668BC0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8/05/20XX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9B479B-4CEB-47DB-903C-2E2D2445E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Conference Presentation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6F2130-E7AA-4706-B388-47F7E032B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5601-5AE2-46FC-B138-694DDD2B510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7311573-5DB1-44CE-818B-9E5F570408F1}"/>
              </a:ext>
            </a:extLst>
          </p:cNvPr>
          <p:cNvSpPr/>
          <p:nvPr userDrawn="1"/>
        </p:nvSpPr>
        <p:spPr>
          <a:xfrm>
            <a:off x="638177" y="631627"/>
            <a:ext cx="10915645" cy="558819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Content Placeholder 15">
            <a:extLst>
              <a:ext uri="{FF2B5EF4-FFF2-40B4-BE49-F238E27FC236}">
                <a16:creationId xmlns:a16="http://schemas.microsoft.com/office/drawing/2014/main" id="{6E328664-C733-476A-81C6-2A0B15B001A1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2029158" y="2838122"/>
            <a:ext cx="1786759" cy="430923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400" spc="100" baseline="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0" name="Content Placeholder 15">
            <a:extLst>
              <a:ext uri="{FF2B5EF4-FFF2-40B4-BE49-F238E27FC236}">
                <a16:creationId xmlns:a16="http://schemas.microsoft.com/office/drawing/2014/main" id="{4DA6C57C-E2CB-484E-94E6-9AB8DC7DB4C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2029158" y="3379435"/>
            <a:ext cx="1786759" cy="430923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400" spc="100" baseline="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1" name="Content Placeholder 15">
            <a:extLst>
              <a:ext uri="{FF2B5EF4-FFF2-40B4-BE49-F238E27FC236}">
                <a16:creationId xmlns:a16="http://schemas.microsoft.com/office/drawing/2014/main" id="{97E74E6E-CDEF-424A-B7CE-5B34A0AC34D6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029158" y="3928699"/>
            <a:ext cx="1786759" cy="430923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400" spc="100" baseline="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2" name="Content Placeholder 15">
            <a:extLst>
              <a:ext uri="{FF2B5EF4-FFF2-40B4-BE49-F238E27FC236}">
                <a16:creationId xmlns:a16="http://schemas.microsoft.com/office/drawing/2014/main" id="{E7A1AA76-7517-4C53-B2A4-EE8B1C6ADDD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2029158" y="4476966"/>
            <a:ext cx="1786759" cy="430923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400" spc="100" baseline="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7" name="Text Placeholder 12">
            <a:extLst>
              <a:ext uri="{FF2B5EF4-FFF2-40B4-BE49-F238E27FC236}">
                <a16:creationId xmlns:a16="http://schemas.microsoft.com/office/drawing/2014/main" id="{273C9D83-2282-43F4-BB54-7CDA96B4556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98588" y="1307183"/>
            <a:ext cx="1783393" cy="178305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2400" b="0" spc="100" baseline="0">
                <a:solidFill>
                  <a:schemeClr val="accent1"/>
                </a:solidFill>
                <a:latin typeface="Univers LT Std 45 Light" panose="020B0703030502020204" pitchFamily="34" charset="0"/>
              </a:defRPr>
            </a:lvl1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38" name="Text Placeholder 12">
            <a:extLst>
              <a:ext uri="{FF2B5EF4-FFF2-40B4-BE49-F238E27FC236}">
                <a16:creationId xmlns:a16="http://schemas.microsoft.com/office/drawing/2014/main" id="{90C1AC4A-23E9-4676-A30E-E39B4342FF0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98588" y="3703828"/>
            <a:ext cx="1783393" cy="178305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2400" b="0" spc="100" baseline="0">
                <a:solidFill>
                  <a:schemeClr val="accent1"/>
                </a:solidFill>
                <a:latin typeface="Univers LT Std 45 Light" panose="020B0703030502020204" pitchFamily="34" charset="0"/>
              </a:defRPr>
            </a:lvl1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39" name="Text Placeholder 12">
            <a:extLst>
              <a:ext uri="{FF2B5EF4-FFF2-40B4-BE49-F238E27FC236}">
                <a16:creationId xmlns:a16="http://schemas.microsoft.com/office/drawing/2014/main" id="{2C256BCC-FED6-4D75-8C65-5967DD2E019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033309" y="1307183"/>
            <a:ext cx="1783393" cy="178305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2400" b="0" spc="100" baseline="0">
                <a:solidFill>
                  <a:schemeClr val="accent1"/>
                </a:solidFill>
                <a:latin typeface="Univers LT Std 45 Light" panose="020B0703030502020204" pitchFamily="34" charset="0"/>
              </a:defRPr>
            </a:lvl1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40" name="Text Placeholder 12">
            <a:extLst>
              <a:ext uri="{FF2B5EF4-FFF2-40B4-BE49-F238E27FC236}">
                <a16:creationId xmlns:a16="http://schemas.microsoft.com/office/drawing/2014/main" id="{036A0378-B8F0-463A-A66D-83D798223E3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33309" y="3703828"/>
            <a:ext cx="1783393" cy="178305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2400" b="0" spc="100" baseline="0">
                <a:solidFill>
                  <a:schemeClr val="accent1"/>
                </a:solidFill>
                <a:latin typeface="Univers LT Std 45 Light" panose="020B0703030502020204" pitchFamily="34" charset="0"/>
              </a:defRPr>
            </a:lvl1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BDF22D-6760-4BDD-92EF-E940DCC02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7697" y="1369287"/>
            <a:ext cx="4079564" cy="126881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25000"/>
              </a:lnSpc>
              <a:defRPr lang="en-US" sz="2400" spc="100" baseline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80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king Great Products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BAADBBE-F1E3-480E-BE79-B55DEF9410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397500" y="2009775"/>
            <a:ext cx="6794499" cy="28384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4C868C7-0B77-47B8-9C16-7F97AA9F0D4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6311899" cy="6858000"/>
          </a:xfrm>
          <a:custGeom>
            <a:avLst/>
            <a:gdLst>
              <a:gd name="connsiteX0" fmla="*/ 0 w 6311899"/>
              <a:gd name="connsiteY0" fmla="*/ 0 h 6858000"/>
              <a:gd name="connsiteX1" fmla="*/ 6311899 w 6311899"/>
              <a:gd name="connsiteY1" fmla="*/ 0 h 6858000"/>
              <a:gd name="connsiteX2" fmla="*/ 6311899 w 6311899"/>
              <a:gd name="connsiteY2" fmla="*/ 2009775 h 6858000"/>
              <a:gd name="connsiteX3" fmla="*/ 5397499 w 6311899"/>
              <a:gd name="connsiteY3" fmla="*/ 2009775 h 6858000"/>
              <a:gd name="connsiteX4" fmla="*/ 5397499 w 6311899"/>
              <a:gd name="connsiteY4" fmla="*/ 4848225 h 6858000"/>
              <a:gd name="connsiteX5" fmla="*/ 6311899 w 6311899"/>
              <a:gd name="connsiteY5" fmla="*/ 4848225 h 6858000"/>
              <a:gd name="connsiteX6" fmla="*/ 6311899 w 6311899"/>
              <a:gd name="connsiteY6" fmla="*/ 6858000 h 6858000"/>
              <a:gd name="connsiteX7" fmla="*/ 0 w 6311899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11899" h="6858000">
                <a:moveTo>
                  <a:pt x="0" y="0"/>
                </a:moveTo>
                <a:lnTo>
                  <a:pt x="6311899" y="0"/>
                </a:lnTo>
                <a:lnTo>
                  <a:pt x="6311899" y="2009775"/>
                </a:lnTo>
                <a:lnTo>
                  <a:pt x="5397499" y="2009775"/>
                </a:lnTo>
                <a:lnTo>
                  <a:pt x="5397499" y="4848225"/>
                </a:lnTo>
                <a:lnTo>
                  <a:pt x="6311899" y="4848225"/>
                </a:lnTo>
                <a:lnTo>
                  <a:pt x="6311899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4198D5-23F4-441A-AD0A-C6CD015E9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8/05/20XX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8E5DAC80-95FC-4BA1-98B2-5631FB3B019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337298" y="3200401"/>
            <a:ext cx="5257799" cy="17018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400" spc="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464448FE-96B4-43C5-8721-4FBF69ED4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19230" y="6356350"/>
            <a:ext cx="3152912" cy="365125"/>
          </a:xfrm>
        </p:spPr>
        <p:txBody>
          <a:bodyPr/>
          <a:lstStyle>
            <a:lvl1pPr algn="l"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Conference Presentation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8104834-0355-4576-A9E5-FF5B92B36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0344" y="6356350"/>
            <a:ext cx="843455" cy="365125"/>
          </a:xfr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18D65601-5AE2-46FC-B138-694DDD2B51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D2D377-D829-49CC-9253-683054B90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7298" y="2063075"/>
            <a:ext cx="5257799" cy="1268810"/>
          </a:xfrm>
          <a:prstGeom prst="rect">
            <a:avLst/>
          </a:prstGeom>
        </p:spPr>
        <p:txBody>
          <a:bodyPr anchor="ctr"/>
          <a:lstStyle>
            <a:lvl1pPr>
              <a:defRPr lang="en-US" sz="2400" spc="100" baseline="0">
                <a:solidFill>
                  <a:schemeClr val="bg1"/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123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32C8C7-5C6C-400B-AEC0-4D8178161B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cap="all" spc="150" baseline="0">
                <a:solidFill>
                  <a:schemeClr val="bg2">
                    <a:lumMod val="50000"/>
                  </a:schemeClr>
                </a:solidFill>
                <a:latin typeface="Univers Light" panose="020B0403020202020204" pitchFamily="34" charset="0"/>
              </a:defRPr>
            </a:lvl1pPr>
          </a:lstStyle>
          <a:p>
            <a:r>
              <a:rPr lang="en-US" dirty="0"/>
              <a:t>8/05/20XX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105D6-7B52-4B7D-9473-BCD571A93A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cap="all" spc="150" baseline="0">
                <a:solidFill>
                  <a:schemeClr val="bg2">
                    <a:lumMod val="50000"/>
                  </a:schemeClr>
                </a:solidFill>
                <a:latin typeface="Univers Light" panose="020B0403020202020204" pitchFamily="34" charset="0"/>
              </a:defRPr>
            </a:lvl1pPr>
          </a:lstStyle>
          <a:p>
            <a:r>
              <a:rPr lang="en-US" dirty="0"/>
              <a:t>Conference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3EAA0A-7090-4FA3-AD1C-CD45704040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spc="150" baseline="0">
                <a:solidFill>
                  <a:schemeClr val="bg2">
                    <a:lumMod val="50000"/>
                  </a:schemeClr>
                </a:solidFill>
                <a:latin typeface="Univers Light" panose="020B0403020202020204" pitchFamily="34" charset="0"/>
              </a:defRPr>
            </a:lvl1pPr>
          </a:lstStyle>
          <a:p>
            <a:fld id="{18D65601-5AE2-46FC-B138-694DDD2B51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4DCE26-8B90-4B2C-883A-D5FFC365BF8A}"/>
              </a:ext>
            </a:extLst>
          </p:cNvPr>
          <p:cNvSpPr txBox="1"/>
          <p:nvPr userDrawn="1"/>
        </p:nvSpPr>
        <p:spPr>
          <a:xfrm>
            <a:off x="5637320" y="2974019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433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F9B274D2-774F-4C24-A448-1EFB461A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927" y="1862931"/>
            <a:ext cx="3867849" cy="3132138"/>
          </a:xfrm>
        </p:spPr>
        <p:txBody>
          <a:bodyPr/>
          <a:lstStyle/>
          <a:p>
            <a:r>
              <a:rPr lang="en-US" sz="6600" dirty="0"/>
              <a:t>A Better Church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C022D7CD-E026-4E29-BE4B-3FA7B1EB6A4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21866" y="5022764"/>
            <a:ext cx="2459114" cy="1111128"/>
          </a:xfrm>
        </p:spPr>
        <p:txBody>
          <a:bodyPr/>
          <a:lstStyle/>
          <a:p>
            <a:r>
              <a:rPr lang="en-US" sz="3200" b="1" dirty="0"/>
              <a:t>Matthew 16:18-19</a:t>
            </a:r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AEEB6582-6001-4276-8F87-1470B6FA14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299663" y="5791178"/>
            <a:ext cx="2459114" cy="685429"/>
          </a:xfrm>
        </p:spPr>
        <p:txBody>
          <a:bodyPr/>
          <a:lstStyle/>
          <a:p>
            <a:r>
              <a:rPr lang="en-US" sz="2400" b="1" dirty="0"/>
              <a:t>03/24/24 am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49CC18F-2893-6D34-971E-284237C714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4550" y="1779274"/>
            <a:ext cx="3027450" cy="2576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199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DFC20D-5FD1-3A00-E29A-E32B69F5FB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080FB939-F805-0B92-867B-E7B1F1A9DC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755452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D0C7FF8-78DC-3C4D-8B57-1429077E2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37290" y="0"/>
            <a:ext cx="0" cy="2509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33F8A02-1F1D-117D-0787-514A848C5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25" y="0"/>
            <a:ext cx="10433983" cy="755452"/>
          </a:xfr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4800" b="1" noProof="0" dirty="0">
                <a:solidFill>
                  <a:schemeClr val="accent1">
                    <a:lumMod val="50000"/>
                  </a:schemeClr>
                </a:solidFill>
              </a:rPr>
              <a:t>Develop Greater </a:t>
            </a:r>
            <a:r>
              <a:rPr lang="en-US" sz="4800" b="1" dirty="0">
                <a:solidFill>
                  <a:srgbClr val="7030A0"/>
                </a:solidFill>
              </a:rPr>
              <a:t>Commitment</a:t>
            </a:r>
            <a:endParaRPr lang="en-US" sz="4800" b="1" noProof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66664EB8-2EBD-E775-79C3-611624329C63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20724" y="929150"/>
            <a:ext cx="11171275" cy="5792321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4000" b="1" dirty="0">
                <a:solidFill>
                  <a:schemeClr val="tx1"/>
                </a:solidFill>
              </a:rPr>
              <a:t>Satan’s effort to thwart and kill commitment to Jesus Christ.</a:t>
            </a:r>
          </a:p>
          <a:p>
            <a:pPr marL="571500" indent="-5715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</a:rPr>
              <a:t>Cares of this world. </a:t>
            </a:r>
            <a:r>
              <a:rPr lang="en-US" sz="3600" dirty="0">
                <a:solidFill>
                  <a:schemeClr val="tx1"/>
                </a:solidFill>
              </a:rPr>
              <a:t>(Mark 4:19)</a:t>
            </a:r>
          </a:p>
          <a:p>
            <a:pPr marL="571500" indent="-5715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</a:rPr>
              <a:t>Distractions. </a:t>
            </a:r>
            <a:r>
              <a:rPr lang="en-US" sz="3600" dirty="0">
                <a:solidFill>
                  <a:schemeClr val="tx1"/>
                </a:solidFill>
              </a:rPr>
              <a:t>(Luke 10:38-42)</a:t>
            </a:r>
          </a:p>
          <a:p>
            <a:pPr marL="571500" indent="-5715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</a:rPr>
              <a:t>Keep us ignorant. </a:t>
            </a:r>
            <a:r>
              <a:rPr lang="en-US" sz="3600" dirty="0">
                <a:solidFill>
                  <a:schemeClr val="tx1"/>
                </a:solidFill>
              </a:rPr>
              <a:t>(Hosea 4:6)</a:t>
            </a:r>
          </a:p>
          <a:p>
            <a:pPr marL="571500" indent="-5715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</a:rPr>
              <a:t>Not look beyond the immediate moment. </a:t>
            </a:r>
            <a:r>
              <a:rPr lang="en-US" sz="3600" dirty="0">
                <a:solidFill>
                  <a:schemeClr val="tx1"/>
                </a:solidFill>
              </a:rPr>
              <a:t>(Genesis 25:27ff; Hebrews 12:15-16)</a:t>
            </a:r>
          </a:p>
          <a:p>
            <a:pPr marL="571500" indent="-5715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</a:rPr>
              <a:t>Asking too much. </a:t>
            </a:r>
            <a:r>
              <a:rPr lang="en-US" sz="3600" dirty="0">
                <a:solidFill>
                  <a:schemeClr val="tx1"/>
                </a:solidFill>
              </a:rPr>
              <a:t>(Matthew 25:24)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CFAB67-205D-3760-49D9-5AE84CBD2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445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2BDBCD-A13A-3C06-4743-14EFB7A683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618EE6CC-393D-8655-581C-68EA54A0C4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755452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2B4B13D-8C84-9388-DC6F-96F07C9F5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37290" y="0"/>
            <a:ext cx="0" cy="2509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0AF4091-B8D1-1A07-5F7E-BA00AC96D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25" y="0"/>
            <a:ext cx="10433983" cy="755452"/>
          </a:xfr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4800" b="1" noProof="0" dirty="0">
                <a:solidFill>
                  <a:schemeClr val="accent1">
                    <a:lumMod val="50000"/>
                  </a:schemeClr>
                </a:solidFill>
              </a:rPr>
              <a:t>Develop Greater </a:t>
            </a:r>
            <a:r>
              <a:rPr lang="en-US" sz="4800" b="1" dirty="0">
                <a:solidFill>
                  <a:srgbClr val="7030A0"/>
                </a:solidFill>
              </a:rPr>
              <a:t>Commitment</a:t>
            </a:r>
            <a:endParaRPr lang="en-US" sz="4800" b="1" noProof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CC368C1A-8F89-79C2-9AF3-EBBA32958B7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20724" y="929150"/>
            <a:ext cx="11171275" cy="5792321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4000" b="1" dirty="0">
                <a:solidFill>
                  <a:schemeClr val="tx1"/>
                </a:solidFill>
              </a:rPr>
              <a:t>The cost of lacking commitment.</a:t>
            </a:r>
          </a:p>
          <a:p>
            <a:pPr marL="571500" indent="-5715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</a:rPr>
              <a:t>Inconsistent and increasingly brief worship. </a:t>
            </a:r>
          </a:p>
          <a:p>
            <a:pPr marL="571500" indent="-5715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</a:rPr>
              <a:t>Poor participation in the work and worship. </a:t>
            </a:r>
          </a:p>
          <a:p>
            <a:pPr marL="571500" indent="-5715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</a:rPr>
              <a:t>Subsequent generations lose faith. </a:t>
            </a:r>
          </a:p>
          <a:p>
            <a:pPr marL="571500" indent="-5715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</a:rPr>
              <a:t>Morals erode and society crumbles. </a:t>
            </a:r>
          </a:p>
          <a:p>
            <a:pPr marL="571500" indent="-5715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</a:rPr>
              <a:t>Churches die.</a:t>
            </a:r>
          </a:p>
          <a:p>
            <a:pPr marL="571500" indent="-5715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</a:rPr>
              <a:t>Souls are lost.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538C90-DA53-9864-8411-E37B5FF0C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159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AC826E-2891-48E3-8D1D-CB86B3A6A7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1321A4FF-6349-CA14-6A5A-99D9518633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755452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C6EFF41-E381-5A19-BB9D-F0133C02EB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37290" y="0"/>
            <a:ext cx="0" cy="2509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C3ADFCE-1BAA-F9B5-3DB5-B4F378755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25" y="0"/>
            <a:ext cx="10433983" cy="755452"/>
          </a:xfr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4800" b="1" noProof="0" dirty="0">
                <a:solidFill>
                  <a:schemeClr val="accent1">
                    <a:lumMod val="50000"/>
                  </a:schemeClr>
                </a:solidFill>
              </a:rPr>
              <a:t>Develop Greater </a:t>
            </a:r>
            <a:r>
              <a:rPr lang="en-US" sz="4800" b="1" dirty="0">
                <a:solidFill>
                  <a:srgbClr val="7030A0"/>
                </a:solidFill>
              </a:rPr>
              <a:t>Commitment</a:t>
            </a:r>
            <a:endParaRPr lang="en-US" sz="4800" b="1" noProof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77BB26CB-CE7A-BA6D-093F-B408C3892A0F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20724" y="929150"/>
            <a:ext cx="11171275" cy="5792321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4000" b="1" dirty="0">
                <a:solidFill>
                  <a:schemeClr val="tx1"/>
                </a:solidFill>
              </a:rPr>
              <a:t>How to renew my commitment?</a:t>
            </a:r>
          </a:p>
          <a:p>
            <a:pPr marL="571500" indent="-5715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Looking to Jesus… </a:t>
            </a:r>
            <a:r>
              <a:rPr lang="en-US" sz="3200" dirty="0">
                <a:solidFill>
                  <a:schemeClr val="tx1"/>
                </a:solidFill>
              </a:rPr>
              <a:t>(Hebrews 12:1-2)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Trust in His promises. </a:t>
            </a:r>
            <a:r>
              <a:rPr lang="en-US" sz="3200" dirty="0">
                <a:solidFill>
                  <a:schemeClr val="tx1"/>
                </a:solidFill>
              </a:rPr>
              <a:t>(2 Peter 1:3-4)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Make up our minds &amp; refocus! </a:t>
            </a:r>
            <a:r>
              <a:rPr lang="en-US" sz="3200" dirty="0">
                <a:solidFill>
                  <a:schemeClr val="tx1"/>
                </a:solidFill>
              </a:rPr>
              <a:t>(Daniel 1:8; Col. 3:1-2; 2 Corinthians 4:16-18)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1st things truly 1st. </a:t>
            </a:r>
            <a:r>
              <a:rPr lang="en-US" sz="3200" dirty="0">
                <a:solidFill>
                  <a:schemeClr val="tx1"/>
                </a:solidFill>
              </a:rPr>
              <a:t>(Matthew 6:33)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Abound in the work of the Lord. </a:t>
            </a:r>
            <a:r>
              <a:rPr lang="en-US" sz="3200" dirty="0">
                <a:solidFill>
                  <a:schemeClr val="tx1"/>
                </a:solidFill>
              </a:rPr>
              <a:t>(1 Cor.15:58)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Increase my consumption of scriptures</a:t>
            </a:r>
            <a:r>
              <a:rPr lang="en-US" sz="3200" dirty="0">
                <a:solidFill>
                  <a:schemeClr val="tx1"/>
                </a:solidFill>
              </a:rPr>
              <a:t>. (1 Tim. 4:6ff)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Have the mindset of David</a:t>
            </a:r>
            <a:r>
              <a:rPr lang="en-US" sz="3200" dirty="0">
                <a:solidFill>
                  <a:schemeClr val="tx1"/>
                </a:solidFill>
              </a:rPr>
              <a:t>. (2 Samuel 24:24)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Repent &amp; return</a:t>
            </a:r>
            <a:r>
              <a:rPr lang="en-US" sz="3200" dirty="0">
                <a:solidFill>
                  <a:schemeClr val="tx1"/>
                </a:solidFill>
              </a:rPr>
              <a:t>. (Revelation 2:5; cf., Jeremiah 2:2)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3EB148-67E6-057A-9554-80F13B029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027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8347921B-775C-41FF-AD6F-5A1B2D382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755452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7B92578-BA63-47A9-A529-C8D672FC9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37290" y="0"/>
            <a:ext cx="0" cy="2509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0CB150D-1315-4E18-9CC3-E374E9211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616509" cy="755452"/>
          </a:xfr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3600" b="1" noProof="0" dirty="0">
                <a:solidFill>
                  <a:schemeClr val="accent1">
                    <a:lumMod val="50000"/>
                  </a:schemeClr>
                </a:solidFill>
              </a:rPr>
              <a:t>Whose Church?​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6668B644-7AFA-4167-9073-B9168870D232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08685" y="929151"/>
            <a:ext cx="10446019" cy="5427196"/>
          </a:xfrm>
        </p:spPr>
        <p:txBody>
          <a:bodyPr/>
          <a:lstStyle/>
          <a:p>
            <a:pPr marL="285750" indent="-28575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Jesus promised to “</a:t>
            </a:r>
            <a:r>
              <a:rPr lang="en-US" sz="3600" b="1" i="1" dirty="0">
                <a:solidFill>
                  <a:schemeClr val="accent1">
                    <a:lumMod val="50000"/>
                  </a:schemeClr>
                </a:solidFill>
              </a:rPr>
              <a:t>build My church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.” </a:t>
            </a:r>
            <a:br>
              <a:rPr lang="en-US" sz="3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(Matthew 16:18-19) </a:t>
            </a:r>
          </a:p>
          <a:p>
            <a:pPr marL="285750" indent="-28575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Every child of God is to be part of a local congregation. (Acts 9:26; cf., 2 Cor. 1:1)</a:t>
            </a:r>
          </a:p>
          <a:p>
            <a:pPr marL="285750" indent="-28575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We are but stewards 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(1 Timothy 3:5) of what He purchased with His blood (Acts 20:28).</a:t>
            </a:r>
          </a:p>
          <a:p>
            <a:pPr marL="285750" indent="-28575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We have a duty 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to help the Lord’s church be what God planned for it to be. </a:t>
            </a:r>
          </a:p>
          <a:p>
            <a:pPr marL="285750" indent="-28575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Is there any room for us to get better?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B1EED4-8761-4D39-902B-6FC13A97F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063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577DB2-8360-84D1-22C7-BE773D083A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B07B7CD1-8F96-430A-5C45-7A3D63395E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755452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4B2798F-739F-B107-DE83-B74F4C708D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37290" y="0"/>
            <a:ext cx="0" cy="2509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A11F780-2359-40B5-1D2F-31A71F48B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616509" cy="755452"/>
          </a:xfr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4400" b="1" noProof="0" dirty="0">
                <a:solidFill>
                  <a:schemeClr val="accent1">
                    <a:lumMod val="50000"/>
                  </a:schemeClr>
                </a:solidFill>
              </a:rPr>
              <a:t>What CAN NOT Be Made Better!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233B3F79-00A2-EF1B-7C5D-11F6F63A98BF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38200" y="929151"/>
            <a:ext cx="10878880" cy="5427196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The </a:t>
            </a:r>
            <a:r>
              <a:rPr lang="en-US" sz="4000" b="1" dirty="0">
                <a:solidFill>
                  <a:srgbClr val="002060"/>
                </a:solidFill>
              </a:rPr>
              <a:t>organization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 of the church. </a:t>
            </a:r>
            <a:b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(Ephesians 1:22-23)</a:t>
            </a:r>
            <a:endParaRPr lang="en-US" sz="40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4000" b="1" dirty="0">
                <a:solidFill>
                  <a:srgbClr val="002060"/>
                </a:solidFill>
              </a:rPr>
              <a:t>Work &amp; mission 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</a:rPr>
              <a:t>of the church: </a:t>
            </a:r>
            <a:br>
              <a:rPr lang="en-US" sz="4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(1 Timothy 5:16)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4000" b="1" dirty="0">
                <a:solidFill>
                  <a:srgbClr val="002060"/>
                </a:solidFill>
              </a:rPr>
              <a:t>The teaching of the church: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(Acts 20:27; 1 Timothy 4:2; Galatians 1:6-9)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4000" b="1" dirty="0">
                <a:solidFill>
                  <a:srgbClr val="002060"/>
                </a:solidFill>
              </a:rPr>
              <a:t>Name of the church 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</a:rPr>
              <a:t>– </a:t>
            </a:r>
            <a:br>
              <a:rPr lang="en-US" sz="4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(Romans 16:16)</a:t>
            </a:r>
            <a:endParaRPr lang="en-US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1526BA-24C0-3A38-0DA0-F02C2D698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073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300F85-8BB3-7467-26F4-286FA3BB83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4DB79DE2-33A7-23CE-BEBA-854CD20289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755452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F4B1EE7-D9A0-93E5-8D32-8D0CD80418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37290" y="0"/>
            <a:ext cx="0" cy="2509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0F52825-8204-E59B-FFF5-76FA98640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616509" cy="755452"/>
          </a:xfr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4400" b="1" noProof="0" dirty="0">
                <a:solidFill>
                  <a:schemeClr val="accent1">
                    <a:lumMod val="50000"/>
                  </a:schemeClr>
                </a:solidFill>
              </a:rPr>
              <a:t>1 - Develop a Greater </a:t>
            </a:r>
            <a:r>
              <a:rPr lang="en-US" sz="4400" b="1" dirty="0">
                <a:solidFill>
                  <a:srgbClr val="7030A0"/>
                </a:solidFill>
              </a:rPr>
              <a:t>F</a:t>
            </a:r>
            <a:r>
              <a:rPr lang="en-US" sz="4400" b="1" noProof="0" dirty="0" err="1">
                <a:solidFill>
                  <a:srgbClr val="7030A0"/>
                </a:solidFill>
              </a:rPr>
              <a:t>aith</a:t>
            </a:r>
            <a:endParaRPr lang="en-US" sz="4400" b="1" noProof="0" dirty="0">
              <a:solidFill>
                <a:srgbClr val="7030A0"/>
              </a:solidFill>
            </a:endParaRP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E1B3ABC6-28DA-C543-18D4-D1ADADCC0642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38198" y="929151"/>
            <a:ext cx="11353800" cy="5427196"/>
          </a:xfrm>
        </p:spPr>
        <p:txBody>
          <a:bodyPr/>
          <a:lstStyle/>
          <a:p>
            <a:pPr marL="571500" indent="-5715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002060"/>
                </a:solidFill>
              </a:rPr>
              <a:t>Greater concern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. (Luke 17:5)</a:t>
            </a:r>
          </a:p>
          <a:p>
            <a:pPr marL="571500" indent="-5715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002060"/>
                </a:solidFill>
              </a:rPr>
              <a:t>Greater knowledge &amp; faith in “</a:t>
            </a:r>
            <a:r>
              <a:rPr lang="en-US" sz="3600" b="1" i="1" dirty="0">
                <a:solidFill>
                  <a:srgbClr val="002060"/>
                </a:solidFill>
              </a:rPr>
              <a:t>the faith</a:t>
            </a:r>
            <a:r>
              <a:rPr lang="en-US" sz="3600" b="1" dirty="0">
                <a:solidFill>
                  <a:srgbClr val="002060"/>
                </a:solidFill>
              </a:rPr>
              <a:t>”</a:t>
            </a:r>
            <a:r>
              <a:rPr lang="en-US" sz="3200" b="1" dirty="0">
                <a:solidFill>
                  <a:srgbClr val="002060"/>
                </a:solidFill>
              </a:rPr>
              <a:t>. 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(Acts 14:22; 1 Cor. 16:13; 2 Cor. 13:5; 1 Timothy 4:6; Jude 3)</a:t>
            </a:r>
          </a:p>
          <a:p>
            <a:pPr marL="571500" indent="-5715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002060"/>
                </a:solidFill>
              </a:rPr>
              <a:t>Greater urgency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. (Hebrews 11:4ff; Psalms 119:60)</a:t>
            </a:r>
          </a:p>
          <a:p>
            <a:pPr marL="571500" indent="-5715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002060"/>
                </a:solidFill>
              </a:rPr>
              <a:t>Greater focus and attention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. (Hebrews 2:1)</a:t>
            </a:r>
          </a:p>
          <a:p>
            <a:pPr marL="571500" indent="-5715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002060"/>
                </a:solidFill>
              </a:rPr>
              <a:t>Greater consistency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(James 1:22)</a:t>
            </a:r>
          </a:p>
          <a:p>
            <a:pPr marL="571500" indent="-5715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002060"/>
                </a:solidFill>
              </a:rPr>
              <a:t>Greater trust &amp; dependency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…</a:t>
            </a:r>
            <a:r>
              <a:rPr lang="en-US" sz="3500" b="1" dirty="0">
                <a:solidFill>
                  <a:srgbClr val="002060"/>
                </a:solidFill>
              </a:rPr>
              <a:t>greater confidence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! (2 Timothy 1:12; Philippians 4:13)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We need to “get in the wheel barrow”.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5117BC-26D7-5FFC-973D-750C28724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116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24F9B7-BDAB-0732-9DDB-A43544101F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BCF636ED-EE94-BF00-B51A-AD06207D4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755452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9C11D1D-2100-29C3-7323-76091E5FBF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37290" y="0"/>
            <a:ext cx="0" cy="2509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9D7311D-5843-9E6A-08AD-3BAC606B2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616509" cy="755452"/>
          </a:xfr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4400" b="1" noProof="0" dirty="0">
                <a:solidFill>
                  <a:schemeClr val="accent1">
                    <a:lumMod val="50000"/>
                  </a:schemeClr>
                </a:solidFill>
              </a:rPr>
              <a:t>2 - Develop a Greater </a:t>
            </a:r>
            <a:r>
              <a:rPr lang="en-US" sz="4400" b="1" dirty="0">
                <a:solidFill>
                  <a:srgbClr val="7030A0"/>
                </a:solidFill>
              </a:rPr>
              <a:t>Love</a:t>
            </a:r>
            <a:endParaRPr lang="en-US" sz="4400" b="1" noProof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E46419E6-9F89-4654-D38E-ABB46FF5D572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38198" y="929151"/>
            <a:ext cx="11122739" cy="5427196"/>
          </a:xfrm>
        </p:spPr>
        <p:txBody>
          <a:bodyPr/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600" b="1" kern="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right kind</a:t>
            </a:r>
            <a:r>
              <a:rPr lang="en-US" sz="36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not just… “</a:t>
            </a:r>
            <a:r>
              <a:rPr lang="en-US" sz="3600" b="1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Phileo</a:t>
            </a:r>
            <a:r>
              <a:rPr lang="en-US" sz="36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” bu</a:t>
            </a:r>
            <a:r>
              <a:rPr lang="en-US" sz="3600" b="1" kern="100" dirty="0">
                <a:ea typeface="Calibri" panose="020F0502020204030204" pitchFamily="34" charset="0"/>
                <a:cs typeface="Times New Roman" panose="02020603050405020304" pitchFamily="18" charset="0"/>
              </a:rPr>
              <a:t>t “</a:t>
            </a:r>
            <a:r>
              <a:rPr lang="en-US" sz="36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Agape”</a:t>
            </a:r>
            <a:endParaRPr lang="en-US" sz="3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6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sz="3600" b="1" kern="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Greater Love For God</a:t>
            </a:r>
            <a:r>
              <a:rPr lang="en-US" sz="36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continuously</a:t>
            </a:r>
            <a:r>
              <a:rPr lang="en-US" sz="3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w/ </a:t>
            </a:r>
            <a:r>
              <a:rPr lang="en-US" sz="36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every aspect of our being</a:t>
            </a:r>
            <a:endParaRPr lang="en-US" sz="3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600" b="1" kern="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Greater Love For Our Brethren</a:t>
            </a:r>
            <a:r>
              <a:rPr lang="en-US" sz="36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600" b="1" kern="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Greater Love For Truth</a:t>
            </a:r>
            <a:r>
              <a:rPr lang="en-US" sz="36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600" b="1" kern="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Greater Love For The Lost</a:t>
            </a:r>
            <a:r>
              <a:rPr lang="en-US" sz="36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en-US" sz="3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600" b="1" kern="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Greater Love For The Church</a:t>
            </a:r>
            <a:r>
              <a:rPr lang="en-US" sz="3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223AC3-5A01-706B-E4FC-B86F89183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084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EE84DB-47E2-DAEA-5F7F-DDBCC4DED1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0185210E-06D5-0BB7-5835-B46B27764F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755452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D86E949-38D7-E447-9324-A4E43DA68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37290" y="0"/>
            <a:ext cx="0" cy="2509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FB07531-1CEE-A243-5856-AF8ED4540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25" y="0"/>
            <a:ext cx="10433983" cy="755452"/>
          </a:xfr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4800" b="1" noProof="0" dirty="0">
                <a:solidFill>
                  <a:schemeClr val="accent1">
                    <a:lumMod val="50000"/>
                  </a:schemeClr>
                </a:solidFill>
              </a:rPr>
              <a:t>Develop Greater </a:t>
            </a:r>
            <a:r>
              <a:rPr lang="en-US" sz="4800" b="1" dirty="0">
                <a:solidFill>
                  <a:srgbClr val="7030A0"/>
                </a:solidFill>
              </a:rPr>
              <a:t>Commitment</a:t>
            </a:r>
            <a:endParaRPr lang="en-US" sz="4800" b="1" noProof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E2E7A624-A6B6-D24B-1BD1-5FBB782C038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20724" y="929150"/>
            <a:ext cx="11171275" cy="5792321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4400" b="1" dirty="0">
                <a:solidFill>
                  <a:schemeClr val="tx1"/>
                </a:solidFill>
              </a:rPr>
              <a:t>Consider the commitment Jesus made to His church.</a:t>
            </a:r>
          </a:p>
          <a:p>
            <a:pPr marL="571500" indent="-5715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1"/>
                </a:solidFill>
              </a:rPr>
              <a:t>Leaving heaven to take the form of flesh. </a:t>
            </a:r>
            <a:r>
              <a:rPr lang="en-US" sz="4000" dirty="0">
                <a:solidFill>
                  <a:schemeClr val="tx1"/>
                </a:solidFill>
              </a:rPr>
              <a:t>(Philippians 2:5-8; Hebrews 2:14-18)</a:t>
            </a:r>
          </a:p>
          <a:p>
            <a:pPr marL="571500" indent="-5715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1"/>
                </a:solidFill>
              </a:rPr>
              <a:t>Laying down His life though He committed no sin. </a:t>
            </a:r>
            <a:r>
              <a:rPr lang="en-US" sz="4000" dirty="0">
                <a:solidFill>
                  <a:schemeClr val="tx1"/>
                </a:solidFill>
              </a:rPr>
              <a:t>(Ephesians 5:25; Hebrews 5:8-9)</a:t>
            </a:r>
          </a:p>
          <a:p>
            <a:pPr marL="571500" indent="-5715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1"/>
                </a:solidFill>
              </a:rPr>
              <a:t>While we were yet enemies.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(Romans 5:6-8)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1522C4-6089-F7E3-4E77-49F817DA6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80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822DFD-A413-D228-E2FD-4243FCC626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BC2EF2A5-B5CA-BAB4-0F9A-34067FE8B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755452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9CBED5B-CD71-8892-AE78-B9B6C7C80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37290" y="0"/>
            <a:ext cx="0" cy="2509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9302692-2123-3126-BFB1-6FFAAA44E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25" y="0"/>
            <a:ext cx="10433983" cy="755452"/>
          </a:xfr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4800" b="1" noProof="0" dirty="0">
                <a:solidFill>
                  <a:schemeClr val="accent1">
                    <a:lumMod val="50000"/>
                  </a:schemeClr>
                </a:solidFill>
              </a:rPr>
              <a:t>Develop Greater </a:t>
            </a:r>
            <a:r>
              <a:rPr lang="en-US" sz="4800" b="1" dirty="0">
                <a:solidFill>
                  <a:srgbClr val="7030A0"/>
                </a:solidFill>
              </a:rPr>
              <a:t>Commitment</a:t>
            </a:r>
            <a:endParaRPr lang="en-US" sz="4800" b="1" noProof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DD939581-2D05-9E98-9569-26247CAAD59E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20724" y="929150"/>
            <a:ext cx="11171275" cy="5792321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4400" b="1" dirty="0">
                <a:solidFill>
                  <a:schemeClr val="tx1"/>
                </a:solidFill>
              </a:rPr>
              <a:t>Consider Jesus’ demands for total commitment:</a:t>
            </a:r>
          </a:p>
          <a:p>
            <a:pPr marL="571500" indent="-5715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1"/>
                </a:solidFill>
              </a:rPr>
              <a:t>All of our heart, soul, mind and strength. </a:t>
            </a:r>
            <a:r>
              <a:rPr lang="en-US" sz="4000" dirty="0">
                <a:solidFill>
                  <a:schemeClr val="tx1"/>
                </a:solidFill>
              </a:rPr>
              <a:t>(Mark 12:30)</a:t>
            </a:r>
          </a:p>
          <a:p>
            <a:pPr marL="571500" indent="-5715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1"/>
                </a:solidFill>
              </a:rPr>
              <a:t>Self-denial and sacrifice. </a:t>
            </a:r>
            <a:r>
              <a:rPr lang="en-US" sz="4000" dirty="0">
                <a:solidFill>
                  <a:schemeClr val="tx1"/>
                </a:solidFill>
              </a:rPr>
              <a:t>(Matthew 16:24)</a:t>
            </a:r>
          </a:p>
          <a:p>
            <a:pPr marL="571500" indent="-5715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1"/>
                </a:solidFill>
              </a:rPr>
              <a:t>Put our hand to the plow and don’t look back. </a:t>
            </a:r>
            <a:r>
              <a:rPr lang="en-US" sz="4000" dirty="0">
                <a:solidFill>
                  <a:schemeClr val="tx1"/>
                </a:solidFill>
              </a:rPr>
              <a:t>(Luke 9:57-62)</a:t>
            </a:r>
          </a:p>
          <a:p>
            <a:pPr marL="571500" indent="-5715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1"/>
                </a:solidFill>
              </a:rPr>
              <a:t>No excuses/reasons. </a:t>
            </a:r>
            <a:r>
              <a:rPr lang="en-US" sz="4000" dirty="0">
                <a:solidFill>
                  <a:schemeClr val="tx1"/>
                </a:solidFill>
              </a:rPr>
              <a:t>(Luke 14:16-21)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B2A0BB-0C12-E387-EBB9-775B2D509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141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512681-8C1E-BB32-543D-49B377FFA2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EE575025-4AD1-3A61-3CE9-00C3A7489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755452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2827F33-8401-FCCC-EA8E-5A0251381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37290" y="0"/>
            <a:ext cx="0" cy="2509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7666ECC-399A-550F-107B-D4E411A0C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25" y="0"/>
            <a:ext cx="10433983" cy="755452"/>
          </a:xfr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4800" b="1" noProof="0" dirty="0">
                <a:solidFill>
                  <a:schemeClr val="accent1">
                    <a:lumMod val="50000"/>
                  </a:schemeClr>
                </a:solidFill>
              </a:rPr>
              <a:t>Develop Greater </a:t>
            </a:r>
            <a:r>
              <a:rPr lang="en-US" sz="4800" b="1" dirty="0">
                <a:solidFill>
                  <a:srgbClr val="7030A0"/>
                </a:solidFill>
              </a:rPr>
              <a:t>Commitment</a:t>
            </a:r>
            <a:endParaRPr lang="en-US" sz="4800" b="1" noProof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D9363FE2-EC1F-5000-4175-34696E0D16B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20724" y="929150"/>
            <a:ext cx="11171275" cy="5792321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4000" b="1" dirty="0">
                <a:solidFill>
                  <a:schemeClr val="tx1"/>
                </a:solidFill>
              </a:rPr>
              <a:t>Consider Paul’s &amp; Peters example </a:t>
            </a:r>
          </a:p>
          <a:p>
            <a:pPr marL="571500" indent="-5715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</a:rPr>
              <a:t>Whatever his “gains”, now counted as “loss”. </a:t>
            </a:r>
            <a:r>
              <a:rPr lang="en-US" sz="3600" dirty="0">
                <a:solidFill>
                  <a:schemeClr val="tx1"/>
                </a:solidFill>
              </a:rPr>
              <a:t>(Philippians 3:7-14)</a:t>
            </a:r>
          </a:p>
          <a:p>
            <a:pPr marL="571500" indent="-5715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</a:rPr>
              <a:t>Willing to forsake “liberties”/“personal rights” to save souls. </a:t>
            </a:r>
            <a:r>
              <a:rPr lang="en-US" sz="3600" dirty="0">
                <a:solidFill>
                  <a:schemeClr val="tx1"/>
                </a:solidFill>
              </a:rPr>
              <a:t>(1 Corinthians 9:19-23; 10:23)</a:t>
            </a:r>
          </a:p>
          <a:p>
            <a:pPr marL="571500" indent="-5715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</a:rPr>
              <a:t>Willing to endure all things for the gospel and salvation of men’s souls. </a:t>
            </a:r>
            <a:r>
              <a:rPr lang="en-US" sz="3600" dirty="0">
                <a:solidFill>
                  <a:schemeClr val="tx1"/>
                </a:solidFill>
              </a:rPr>
              <a:t>(2 Corinthians 6:4-10; 11:23-29)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38488F-2340-BC72-8543-7801D117A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117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F375B3-C5E7-1B31-5831-F6D0DDC76B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34FA66FA-F096-6447-E8BF-FCEFF12D28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755452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83A12A4-7727-401E-4D11-68F2D8445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37290" y="0"/>
            <a:ext cx="0" cy="2509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8CF631F-3CDF-BF3D-C8DE-ECC1629D2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25" y="0"/>
            <a:ext cx="10433983" cy="755452"/>
          </a:xfr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4800" b="1" noProof="0" dirty="0">
                <a:solidFill>
                  <a:schemeClr val="accent1">
                    <a:lumMod val="50000"/>
                  </a:schemeClr>
                </a:solidFill>
              </a:rPr>
              <a:t>Develop Greater </a:t>
            </a:r>
            <a:r>
              <a:rPr lang="en-US" sz="4800" b="1" dirty="0">
                <a:solidFill>
                  <a:srgbClr val="7030A0"/>
                </a:solidFill>
              </a:rPr>
              <a:t>Commitment</a:t>
            </a:r>
            <a:endParaRPr lang="en-US" sz="4800" b="1" noProof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EC714434-640D-FADE-4163-A6597567F239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20724" y="929150"/>
            <a:ext cx="11171275" cy="5792321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4000" b="1" dirty="0">
                <a:solidFill>
                  <a:schemeClr val="tx1"/>
                </a:solidFill>
              </a:rPr>
              <a:t>Consider Paul’s &amp; Peters example </a:t>
            </a:r>
          </a:p>
          <a:p>
            <a:pPr marL="571500" indent="-5715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</a:rPr>
              <a:t>No longer living for self. </a:t>
            </a:r>
            <a:r>
              <a:rPr lang="en-US" sz="3600" dirty="0">
                <a:solidFill>
                  <a:schemeClr val="tx1"/>
                </a:solidFill>
              </a:rPr>
              <a:t>(2 Corinthians 5:14-15; 2 Peter 4:1-3)</a:t>
            </a:r>
          </a:p>
          <a:p>
            <a:pPr marL="571500" indent="-5715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</a:rPr>
              <a:t>Willing to “spend and be spent”. </a:t>
            </a:r>
            <a:r>
              <a:rPr lang="en-US" sz="3600" dirty="0">
                <a:solidFill>
                  <a:schemeClr val="tx1"/>
                </a:solidFill>
              </a:rPr>
              <a:t>(2 Cor. 12:15)</a:t>
            </a:r>
          </a:p>
          <a:p>
            <a:pPr marL="571500" indent="-5715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</a:rPr>
              <a:t>“It is no longer I who live…” </a:t>
            </a:r>
            <a:r>
              <a:rPr lang="en-US" sz="3600" dirty="0">
                <a:solidFill>
                  <a:schemeClr val="tx1"/>
                </a:solidFill>
              </a:rPr>
              <a:t>(Galatians 2:20)</a:t>
            </a:r>
          </a:p>
          <a:p>
            <a:pPr marL="571500" indent="-5715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</a:rPr>
              <a:t>His call for us to be living sacrifices. </a:t>
            </a:r>
            <a:br>
              <a:rPr lang="en-US" sz="3600" b="1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(Romans 12:1-2)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D39DE-33BA-0AE0-38DA-A98B622AE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405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8696B"/>
      </a:accent1>
      <a:accent2>
        <a:srgbClr val="95B8BF"/>
      </a:accent2>
      <a:accent3>
        <a:srgbClr val="BFD4D9"/>
      </a:accent3>
      <a:accent4>
        <a:srgbClr val="5B4839"/>
      </a:accent4>
      <a:accent5>
        <a:srgbClr val="C3A398"/>
      </a:accent5>
      <a:accent6>
        <a:srgbClr val="CA553E"/>
      </a:accent6>
      <a:hlink>
        <a:srgbClr val="0563C1"/>
      </a:hlink>
      <a:folHlink>
        <a:srgbClr val="954F72"/>
      </a:folHlink>
    </a:clrScheme>
    <a:fontScheme name="Custom 30">
      <a:majorFont>
        <a:latin typeface="Tisa Offc Serif Pro"/>
        <a:ea typeface=""/>
        <a:cs typeface=""/>
      </a:majorFont>
      <a:minorFont>
        <a:latin typeface="Univer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>
          <a:solidFill>
            <a:schemeClr val="accent5">
              <a:lumMod val="20000"/>
              <a:lumOff val="8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odern Conference PPT_TM78544816_Win32_JC_v2.potx" id="{35CB27CA-E61E-4531-88B2-D5572B8A3A01}" vid="{854ED03E-8373-4C81-B2CB-0118884FF5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1" ma:contentTypeDescription="Create a new document." ma:contentTypeScope="" ma:versionID="64dfb1555687e0874b4304b796b5b0c7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6e4c555b5e194d05b7203de9c4567b3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9B3369-3F0F-499C-9EE7-8EC46B6E8A7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CAC34B31-7353-4357-814E-0E5916A110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DE3569-F02A-48B1-8F6E-F11E8BF870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Modern conference presentation</Template>
  <TotalTime>3219</TotalTime>
  <Words>884</Words>
  <Application>Microsoft Office PowerPoint</Application>
  <PresentationFormat>Widescreen</PresentationFormat>
  <Paragraphs>106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Univers Light</vt:lpstr>
      <vt:lpstr>Univers LT Std 45 Light</vt:lpstr>
      <vt:lpstr>Office Theme</vt:lpstr>
      <vt:lpstr>A Better Church</vt:lpstr>
      <vt:lpstr>Whose Church?​</vt:lpstr>
      <vt:lpstr>What CAN NOT Be Made Better!</vt:lpstr>
      <vt:lpstr>1 - Develop a Greater Faith</vt:lpstr>
      <vt:lpstr>2 - Develop a Greater Love</vt:lpstr>
      <vt:lpstr>Develop Greater Commitment</vt:lpstr>
      <vt:lpstr>Develop Greater Commitment</vt:lpstr>
      <vt:lpstr>Develop Greater Commitment</vt:lpstr>
      <vt:lpstr>Develop Greater Commitment</vt:lpstr>
      <vt:lpstr>Develop Greater Commitment</vt:lpstr>
      <vt:lpstr>Develop Greater Commitment</vt:lpstr>
      <vt:lpstr>Develop Greater Commitment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Better Church</dc:title>
  <dc:creator>Chris Simmons</dc:creator>
  <cp:lastModifiedBy>Chris Simmons</cp:lastModifiedBy>
  <cp:revision>10</cp:revision>
  <dcterms:created xsi:type="dcterms:W3CDTF">2024-03-10T00:07:44Z</dcterms:created>
  <dcterms:modified xsi:type="dcterms:W3CDTF">2024-03-24T02:45:11Z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