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60" r:id="rId6"/>
    <p:sldId id="284" r:id="rId7"/>
    <p:sldId id="283" r:id="rId8"/>
    <p:sldId id="285" r:id="rId9"/>
    <p:sldId id="286"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6" autoAdjust="0"/>
  </p:normalViewPr>
  <p:slideViewPr>
    <p:cSldViewPr snapToGrid="0">
      <p:cViewPr varScale="1">
        <p:scale>
          <a:sx n="59" d="100"/>
          <a:sy n="59" d="100"/>
        </p:scale>
        <p:origin x="300" y="48"/>
      </p:cViewPr>
      <p:guideLst/>
    </p:cSldViewPr>
  </p:slideViewPr>
  <p:outlineViewPr>
    <p:cViewPr>
      <p:scale>
        <a:sx n="33" d="100"/>
        <a:sy n="33" d="100"/>
      </p:scale>
      <p:origin x="0" y="-181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6205E-B305-4B90-9534-3C5E99A0275E}" type="datetimeFigureOut">
              <a:rPr lang="en-US" smtClean="0"/>
              <a:t>2/27/2024</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722F1-E430-42A1-A473-1759336AECCE}" type="datetimeFigureOut">
              <a:rPr lang="en-US" smtClean="0"/>
              <a:t>2/27/2024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a:t>
            </a:fld>
            <a:endParaRPr lang="en-US" dirty="0"/>
          </a:p>
        </p:txBody>
      </p:sp>
    </p:spTree>
    <p:extLst>
      <p:ext uri="{BB962C8B-B14F-4D97-AF65-F5344CB8AC3E}">
        <p14:creationId xmlns:p14="http://schemas.microsoft.com/office/powerpoint/2010/main" val="27640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a:t>
            </a:fld>
            <a:endParaRPr lang="en-US" dirty="0"/>
          </a:p>
        </p:txBody>
      </p:sp>
    </p:spTree>
    <p:extLst>
      <p:ext uri="{BB962C8B-B14F-4D97-AF65-F5344CB8AC3E}">
        <p14:creationId xmlns:p14="http://schemas.microsoft.com/office/powerpoint/2010/main" val="61650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ZA" sz="1300" b="1" dirty="0"/>
              <a:t>Parables: </a:t>
            </a:r>
            <a:r>
              <a:rPr lang="en-ZA" sz="1300" dirty="0"/>
              <a:t>(stories w/ spiritual applications. Matthew 13:10-17)</a:t>
            </a:r>
          </a:p>
          <a:p>
            <a:pPr>
              <a:spcAft>
                <a:spcPts val="600"/>
              </a:spcAft>
            </a:pPr>
            <a:r>
              <a:rPr lang="en-ZA" sz="1300" b="1" dirty="0"/>
              <a:t>Metaphors: </a:t>
            </a:r>
            <a:r>
              <a:rPr lang="en-ZA" sz="1300" dirty="0"/>
              <a:t>(figure of speech, not literal; Matthew 5:13-16)</a:t>
            </a:r>
          </a:p>
          <a:p>
            <a:pPr>
              <a:spcAft>
                <a:spcPts val="600"/>
              </a:spcAft>
            </a:pPr>
            <a:r>
              <a:rPr lang="en-ZA" sz="1300" b="1" dirty="0"/>
              <a:t>Paradox: </a:t>
            </a:r>
            <a:r>
              <a:rPr lang="en-ZA" sz="1300" dirty="0"/>
              <a:t>(seemingly contradictory but true; Matthew 5:3)</a:t>
            </a:r>
          </a:p>
          <a:p>
            <a:pPr>
              <a:spcAft>
                <a:spcPts val="600"/>
              </a:spcAft>
            </a:pPr>
            <a:r>
              <a:rPr lang="en-ZA" sz="1300" b="1" dirty="0"/>
              <a:t>Pragmatic commands: </a:t>
            </a:r>
            <a:r>
              <a:rPr lang="en-ZA" sz="1300" dirty="0"/>
              <a:t>(“bottom-line” truth; Matthew 7:12)</a:t>
            </a:r>
          </a:p>
          <a:p>
            <a:pPr>
              <a:spcAft>
                <a:spcPts val="600"/>
              </a:spcAft>
            </a:pPr>
            <a:r>
              <a:rPr lang="en-ZA" sz="1300" b="1" dirty="0"/>
              <a:t>Specific applications: </a:t>
            </a:r>
            <a:r>
              <a:rPr lang="en-ZA" sz="1300" dirty="0"/>
              <a:t>(Matthew 6:1, 2, 5, 16)</a:t>
            </a:r>
          </a:p>
          <a:p>
            <a:pPr>
              <a:spcAft>
                <a:spcPts val="600"/>
              </a:spcAft>
            </a:pPr>
            <a:r>
              <a:rPr lang="en-ZA" sz="1300" b="1" dirty="0"/>
              <a:t>Models</a:t>
            </a:r>
            <a:r>
              <a:rPr lang="en-ZA" sz="1300" dirty="0"/>
              <a:t> (ways to achieve desired goals; Matthew 6:9)</a:t>
            </a:r>
          </a:p>
          <a:p>
            <a:pPr>
              <a:spcAft>
                <a:spcPts val="600"/>
              </a:spcAft>
            </a:pPr>
            <a:r>
              <a:rPr lang="en-ZA" sz="1300" dirty="0"/>
              <a:t>Warnings (</a:t>
            </a:r>
          </a:p>
          <a:p>
            <a:endParaRPr lang="en-US" sz="1300" dirty="0"/>
          </a:p>
          <a:p>
            <a:r>
              <a:rPr lang="en-US" sz="1300" dirty="0"/>
              <a:t>Matt 13:10-17</a:t>
            </a:r>
          </a:p>
          <a:p>
            <a:r>
              <a:rPr lang="en-US" sz="1300" dirty="0"/>
              <a:t>And the disciples came and said to Him, "Why do You speak to them in parables?" 11 Jesus answered them, "To you it has been granted to know the mysteries of the kingdom of heaven, but to them it has not been granted.  12 "For whoever has, to him more shall be given, and he will have an abundance; but whoever does not have, even what he has shall be taken away from him.  13 "Therefore I speak to them in parables; because while seeing they do not see, and while hearing they do not hear, nor do they understand.  14 "In their case the prophecy of Isaiah is being fulfilled, which says,</a:t>
            </a:r>
          </a:p>
          <a:p>
            <a:r>
              <a:rPr lang="en-US" sz="1300" dirty="0"/>
              <a:t>'YOU WILL KEEP ON HEARING, BUT WILL NOT UNDERSTAND;YOU WILL KEEP ON SEEING, BUT WILL NOT PERCEIVE; 15 FOR THE HEART OF THIS PEOPLE HAS BECOME DULL,WITH THEIR EARS THEY SCARCELY HEAR,AND THEY HAVE CLOSED THEIR EYES,OTHERWISE THEY WOULD SEE WITH THEIR EYES,HEAR WITH THEIR EARS,AND UNDERSTAND WITH THEIR HEART AND RETURN,AND I WOULD HEAL THEM.' </a:t>
            </a:r>
          </a:p>
          <a:p>
            <a:r>
              <a:rPr lang="en-US" sz="1300" dirty="0"/>
              <a:t>16 "But blessed are your eyes, because they see; and your ears, because they hear.  17 "For truly I say to you that many prophets and righteous men desired to see what you see, and did not see it, and to hear what you hear, and did not hear it. </a:t>
            </a:r>
          </a:p>
          <a:p>
            <a:endParaRPr lang="en-US" sz="1300" dirty="0"/>
          </a:p>
          <a:p>
            <a:r>
              <a:rPr lang="en-US" sz="1300" dirty="0"/>
              <a:t>Paul’s use of paradoxes: </a:t>
            </a:r>
          </a:p>
          <a:p>
            <a:r>
              <a:rPr lang="en-US" sz="1300" dirty="0"/>
              <a:t>2 Cor 6:8-10</a:t>
            </a:r>
          </a:p>
          <a:p>
            <a:r>
              <a:rPr lang="en-US" sz="1300" dirty="0"/>
              <a:t>by glory and dishonor, by evil report and good report; regarded as deceivers and yet true; 9 as unknown yet well-known, as dying yet behold, we live; as punished yet not put to death, 10 as sorrowful yet always rejoicing, as poor yet making many rich, as having nothing yet possessing all things. </a:t>
            </a: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5</a:t>
            </a:fld>
            <a:endParaRPr lang="en-US" dirty="0"/>
          </a:p>
        </p:txBody>
      </p:sp>
    </p:spTree>
    <p:extLst>
      <p:ext uri="{BB962C8B-B14F-4D97-AF65-F5344CB8AC3E}">
        <p14:creationId xmlns:p14="http://schemas.microsoft.com/office/powerpoint/2010/main" val="414821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ZA" sz="1300" b="1" dirty="0"/>
              <a:t>Parables: </a:t>
            </a:r>
            <a:r>
              <a:rPr lang="en-ZA" sz="1300" dirty="0"/>
              <a:t>(stories w/ spiritual applications. Matthew 13:10-17)</a:t>
            </a:r>
          </a:p>
          <a:p>
            <a:pPr>
              <a:spcAft>
                <a:spcPts val="600"/>
              </a:spcAft>
            </a:pPr>
            <a:r>
              <a:rPr lang="en-ZA" sz="1300" b="1" dirty="0"/>
              <a:t>Metaphors: </a:t>
            </a:r>
            <a:r>
              <a:rPr lang="en-ZA" sz="1300" dirty="0"/>
              <a:t>(figure of speech, not literal; Matthew 5:13-16)</a:t>
            </a:r>
          </a:p>
          <a:p>
            <a:pPr>
              <a:spcAft>
                <a:spcPts val="600"/>
              </a:spcAft>
            </a:pPr>
            <a:r>
              <a:rPr lang="en-ZA" sz="1300" b="1" dirty="0"/>
              <a:t>Paradox: </a:t>
            </a:r>
            <a:r>
              <a:rPr lang="en-ZA" sz="1300" dirty="0"/>
              <a:t>(seemingly contradictory but true; Matthew 5:3)</a:t>
            </a:r>
          </a:p>
          <a:p>
            <a:pPr>
              <a:spcAft>
                <a:spcPts val="600"/>
              </a:spcAft>
            </a:pPr>
            <a:r>
              <a:rPr lang="en-ZA" sz="1300" b="1" dirty="0"/>
              <a:t>Pragmatic commands: </a:t>
            </a:r>
            <a:r>
              <a:rPr lang="en-ZA" sz="1300" dirty="0"/>
              <a:t>(“bottom-line” truth; Matthew 7:12)</a:t>
            </a:r>
          </a:p>
          <a:p>
            <a:pPr>
              <a:spcAft>
                <a:spcPts val="600"/>
              </a:spcAft>
            </a:pPr>
            <a:r>
              <a:rPr lang="en-ZA" sz="1300" b="1" dirty="0"/>
              <a:t>Specific applications: </a:t>
            </a:r>
            <a:r>
              <a:rPr lang="en-ZA" sz="1300" dirty="0"/>
              <a:t>(Matthew 6:1, 2, 5, 16)</a:t>
            </a:r>
          </a:p>
          <a:p>
            <a:pPr>
              <a:spcAft>
                <a:spcPts val="600"/>
              </a:spcAft>
            </a:pPr>
            <a:r>
              <a:rPr lang="en-ZA" sz="1300" b="1" dirty="0"/>
              <a:t>Models</a:t>
            </a:r>
            <a:r>
              <a:rPr lang="en-ZA" sz="1300" dirty="0"/>
              <a:t> (ways to achieve desired goals; Matthew 6:9)</a:t>
            </a:r>
          </a:p>
          <a:p>
            <a:pPr>
              <a:spcAft>
                <a:spcPts val="600"/>
              </a:spcAft>
            </a:pPr>
            <a:r>
              <a:rPr lang="en-ZA" sz="1300" dirty="0"/>
              <a:t>Warnings (</a:t>
            </a:r>
          </a:p>
          <a:p>
            <a:endParaRPr lang="en-US" sz="1300" dirty="0"/>
          </a:p>
          <a:p>
            <a:r>
              <a:rPr lang="en-US" sz="1300" dirty="0"/>
              <a:t>Matt 13:10-17</a:t>
            </a:r>
          </a:p>
          <a:p>
            <a:r>
              <a:rPr lang="en-US" sz="1300" dirty="0"/>
              <a:t>And the disciples came and said to Him, "Why do You speak to them in parables?" 11 Jesus answered them, "To you it has been granted to know the mysteries of the kingdom of heaven, but to them it has not been granted.  12 "For whoever has, to him more shall be given, and he will have an abundance; but whoever does not have, even what he has shall be taken away from him.  13 "Therefore I speak to them in parables; because while seeing they do not see, and while hearing they do not hear, nor do they understand.  14 "In their case the prophecy of Isaiah is being fulfilled, which says,</a:t>
            </a:r>
          </a:p>
          <a:p>
            <a:r>
              <a:rPr lang="en-US" sz="1300" dirty="0"/>
              <a:t>'YOU WILL KEEP ON HEARING, BUT WILL NOT UNDERSTAND;YOU WILL KEEP ON SEEING, BUT WILL NOT PERCEIVE; 15 FOR THE HEART OF THIS PEOPLE HAS BECOME DULL,WITH THEIR EARS THEY SCARCELY HEAR,AND THEY HAVE CLOSED THEIR EYES,OTHERWISE THEY WOULD SEE WITH THEIR EYES,HEAR WITH THEIR EARS,AND UNDERSTAND WITH THEIR HEART AND RETURN,AND I WOULD HEAL THEM.' </a:t>
            </a:r>
          </a:p>
          <a:p>
            <a:r>
              <a:rPr lang="en-US" sz="1300" dirty="0"/>
              <a:t>16 "But blessed are your eyes, because they see; and your ears, because they hear.  17 "For truly I say to you that many prophets and righteous men desired to see what you see, and did not see it, and to hear what you hear, and did not hear it. </a:t>
            </a:r>
          </a:p>
          <a:p>
            <a:endParaRPr lang="en-US" sz="1300" dirty="0"/>
          </a:p>
          <a:p>
            <a:r>
              <a:rPr lang="en-US" sz="1300" dirty="0"/>
              <a:t>Paul’s use of paradoxes: </a:t>
            </a:r>
          </a:p>
          <a:p>
            <a:r>
              <a:rPr lang="en-US" sz="1300" dirty="0"/>
              <a:t>2 Cor 6:8-10</a:t>
            </a:r>
          </a:p>
          <a:p>
            <a:r>
              <a:rPr lang="en-US" sz="1300" dirty="0"/>
              <a:t>by glory and dishonor, by evil report and good report; regarded as deceivers and yet true; 9 as unknown yet well-known, as dying yet behold, we live; as punished yet not put to death, 10 as sorrowful yet always rejoicing, as poor yet making many rich, as having nothing yet possessing all things. </a:t>
            </a: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dirty="0"/>
          </a:p>
        </p:txBody>
      </p:sp>
    </p:spTree>
    <p:extLst>
      <p:ext uri="{BB962C8B-B14F-4D97-AF65-F5344CB8AC3E}">
        <p14:creationId xmlns:p14="http://schemas.microsoft.com/office/powerpoint/2010/main" val="365549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ZA" sz="1300" b="1" dirty="0"/>
              <a:t>Parables: </a:t>
            </a:r>
            <a:r>
              <a:rPr lang="en-ZA" sz="1300" dirty="0"/>
              <a:t>(stories w/ spiritual applications. Matthew 13:10-17)</a:t>
            </a:r>
          </a:p>
          <a:p>
            <a:pPr>
              <a:spcAft>
                <a:spcPts val="600"/>
              </a:spcAft>
            </a:pPr>
            <a:r>
              <a:rPr lang="en-ZA" sz="1300" b="1" dirty="0"/>
              <a:t>Metaphors: </a:t>
            </a:r>
            <a:r>
              <a:rPr lang="en-ZA" sz="1300" dirty="0"/>
              <a:t>(figure of speech, not literal; Matthew 5:13-16)</a:t>
            </a:r>
          </a:p>
          <a:p>
            <a:pPr>
              <a:spcAft>
                <a:spcPts val="600"/>
              </a:spcAft>
            </a:pPr>
            <a:r>
              <a:rPr lang="en-ZA" sz="1300" b="1" dirty="0"/>
              <a:t>Paradox: </a:t>
            </a:r>
            <a:r>
              <a:rPr lang="en-ZA" sz="1300" dirty="0"/>
              <a:t>(seemingly contradictory but true; Matthew 5:3)</a:t>
            </a:r>
          </a:p>
          <a:p>
            <a:pPr>
              <a:spcAft>
                <a:spcPts val="600"/>
              </a:spcAft>
            </a:pPr>
            <a:r>
              <a:rPr lang="en-ZA" sz="1300" b="1" dirty="0"/>
              <a:t>Pragmatic commands: </a:t>
            </a:r>
            <a:r>
              <a:rPr lang="en-ZA" sz="1300" dirty="0"/>
              <a:t>(“bottom-line” truth; Matthew 7:12)</a:t>
            </a:r>
          </a:p>
          <a:p>
            <a:pPr>
              <a:spcAft>
                <a:spcPts val="600"/>
              </a:spcAft>
            </a:pPr>
            <a:r>
              <a:rPr lang="en-ZA" sz="1300" b="1" dirty="0"/>
              <a:t>Specific applications: </a:t>
            </a:r>
            <a:r>
              <a:rPr lang="en-ZA" sz="1300" dirty="0"/>
              <a:t>(Matthew 6:1, 2, 5, 16)</a:t>
            </a:r>
          </a:p>
          <a:p>
            <a:pPr>
              <a:spcAft>
                <a:spcPts val="600"/>
              </a:spcAft>
            </a:pPr>
            <a:r>
              <a:rPr lang="en-ZA" sz="1300" b="1" dirty="0"/>
              <a:t>Models</a:t>
            </a:r>
            <a:r>
              <a:rPr lang="en-ZA" sz="1300" dirty="0"/>
              <a:t> (ways to achieve desired goals; Matthew 6:9)</a:t>
            </a:r>
          </a:p>
          <a:p>
            <a:pPr>
              <a:spcAft>
                <a:spcPts val="600"/>
              </a:spcAft>
            </a:pPr>
            <a:r>
              <a:rPr lang="en-ZA" sz="1300" dirty="0"/>
              <a:t>Warnings (</a:t>
            </a:r>
          </a:p>
          <a:p>
            <a:endParaRPr lang="en-US" sz="1300" dirty="0"/>
          </a:p>
          <a:p>
            <a:r>
              <a:rPr lang="en-US" sz="1300" dirty="0"/>
              <a:t>Matt 13:10-17</a:t>
            </a:r>
          </a:p>
          <a:p>
            <a:r>
              <a:rPr lang="en-US" sz="1300" dirty="0"/>
              <a:t>And the disciples came and said to Him, "Why do You speak to them in parables?" 11 Jesus answered them, "To you it has been granted to know the mysteries of the kingdom of heaven, but to them it has not been granted.  12 "For whoever has, to him more shall be given, and he will have an abundance; but whoever does not have, even what he has shall be taken away from him.  13 "Therefore I speak to them in parables; because while seeing they do not see, and while hearing they do not hear, nor do they understand.  14 "In their case the prophecy of Isaiah is being fulfilled, which says,</a:t>
            </a:r>
          </a:p>
          <a:p>
            <a:r>
              <a:rPr lang="en-US" sz="1300" dirty="0"/>
              <a:t>'YOU WILL KEEP ON HEARING, BUT WILL NOT UNDERSTAND;YOU WILL KEEP ON SEEING, BUT WILL NOT PERCEIVE; 15 FOR THE HEART OF THIS PEOPLE HAS BECOME DULL,WITH THEIR EARS THEY SCARCELY HEAR,AND THEY HAVE CLOSED THEIR EYES,OTHERWISE THEY WOULD SEE WITH THEIR EYES,HEAR WITH THEIR EARS,AND UNDERSTAND WITH THEIR HEART AND RETURN,AND I WOULD HEAL THEM.' </a:t>
            </a:r>
          </a:p>
          <a:p>
            <a:r>
              <a:rPr lang="en-US" sz="1300" dirty="0"/>
              <a:t>16 "But blessed are your eyes, because they see; and your ears, because they hear.  17 "For truly I say to you that many prophets and righteous men desired to see what you see, and did not see it, and to hear what you hear, and did not hear it. </a:t>
            </a:r>
          </a:p>
          <a:p>
            <a:endParaRPr lang="en-US" sz="1300" dirty="0"/>
          </a:p>
          <a:p>
            <a:r>
              <a:rPr lang="en-US" sz="1300" dirty="0"/>
              <a:t>Paul’s use of paradoxes: </a:t>
            </a:r>
          </a:p>
          <a:p>
            <a:r>
              <a:rPr lang="en-US" sz="1300" dirty="0"/>
              <a:t>2 Cor 6:8-10</a:t>
            </a:r>
          </a:p>
          <a:p>
            <a:r>
              <a:rPr lang="en-US" sz="1300" dirty="0"/>
              <a:t>by glory and dishonor, by evil report and good report; regarded as deceivers and yet true; 9 as unknown yet well-known, as dying yet behold, we live; as punished yet not put to death, 10 as sorrowful yet always rejoicing, as poor yet making many rich, as having nothing yet possessing all things. </a:t>
            </a: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7</a:t>
            </a:fld>
            <a:endParaRPr lang="en-US" dirty="0"/>
          </a:p>
        </p:txBody>
      </p:sp>
    </p:spTree>
    <p:extLst>
      <p:ext uri="{BB962C8B-B14F-4D97-AF65-F5344CB8AC3E}">
        <p14:creationId xmlns:p14="http://schemas.microsoft.com/office/powerpoint/2010/main" val="6493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65C9C5B-BBA9-42AB-806E-92FC22E19CBA}"/>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a:extLst>
              <a:ext uri="{FF2B5EF4-FFF2-40B4-BE49-F238E27FC236}">
                <a16:creationId xmlns:a16="http://schemas.microsoft.com/office/drawing/2014/main" id="{AF30CF48-DD5D-4C81-BA7E-470DCBA61E62}"/>
              </a:ext>
            </a:extLst>
          </p:cNvPr>
          <p:cNvSpPr>
            <a:spLocks noGrp="1"/>
          </p:cNvSpPr>
          <p:nvPr>
            <p:ph type="pic" sz="quarter" idx="10" hasCustomPrompt="1"/>
          </p:nvPr>
        </p:nvSpPr>
        <p:spPr>
          <a:xfrm>
            <a:off x="2476500" y="622103"/>
            <a:ext cx="9715500" cy="3720928"/>
          </a:xfrm>
          <a:prstGeom prst="rect">
            <a:avLst/>
          </a:prstGeom>
        </p:spPr>
        <p:txBody>
          <a:bodyPr/>
          <a:lstStyle>
            <a:lvl1pPr marL="0" indent="0" algn="ctr">
              <a:buNone/>
              <a:defRPr/>
            </a:lvl1pPr>
          </a:lstStyle>
          <a:p>
            <a:r>
              <a:rPr lang="en-US" dirty="0"/>
              <a:t>Click to add photo</a:t>
            </a:r>
          </a:p>
        </p:txBody>
      </p:sp>
      <p:cxnSp>
        <p:nvCxnSpPr>
          <p:cNvPr id="15" name="Straight Connector 14">
            <a:extLst>
              <a:ext uri="{FF2B5EF4-FFF2-40B4-BE49-F238E27FC236}">
                <a16:creationId xmlns:a16="http://schemas.microsoft.com/office/drawing/2014/main" id="{E7E08E4E-686B-490D-8EA1-DDC9F1BC7C24}"/>
              </a:ext>
            </a:extLst>
          </p:cNvPr>
          <p:cNvCxnSpPr>
            <a:cxnSpLocks/>
          </p:cNvCxnSpPr>
          <p:nvPr userDrawn="1"/>
        </p:nvCxnSpPr>
        <p:spPr>
          <a:xfrm>
            <a:off x="739466" y="0"/>
            <a:ext cx="0" cy="6187736"/>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Text Placeholder 12">
            <a:extLst>
              <a:ext uri="{FF2B5EF4-FFF2-40B4-BE49-F238E27FC236}">
                <a16:creationId xmlns:a16="http://schemas.microsoft.com/office/drawing/2014/main" id="{C78B2B3F-3573-4632-872A-ADB36AF4125A}"/>
              </a:ext>
            </a:extLst>
          </p:cNvPr>
          <p:cNvSpPr>
            <a:spLocks noGrp="1"/>
          </p:cNvSpPr>
          <p:nvPr>
            <p:ph type="body" sz="quarter" idx="12" hasCustomPrompt="1"/>
          </p:nvPr>
        </p:nvSpPr>
        <p:spPr>
          <a:xfrm>
            <a:off x="6359337" y="5779363"/>
            <a:ext cx="2459114" cy="685430"/>
          </a:xfrm>
          <a:prstGeom prst="rect">
            <a:avLst/>
          </a:prstGeom>
        </p:spPr>
        <p:txBody>
          <a:bodyPr anchor="ctr"/>
          <a:lstStyle>
            <a:lvl1pPr marL="0" indent="0" algn="r">
              <a:lnSpc>
                <a:spcPct val="80000"/>
              </a:lnSpc>
              <a:spcBef>
                <a:spcPts val="0"/>
              </a:spcBef>
              <a:buNone/>
              <a:defRPr sz="1800" spc="100" baseline="0">
                <a:solidFill>
                  <a:schemeClr val="accent5">
                    <a:lumMod val="20000"/>
                    <a:lumOff val="80000"/>
                  </a:schemeClr>
                </a:solidFill>
                <a:latin typeface="+mn-lt"/>
              </a:defRPr>
            </a:lvl1pPr>
          </a:lstStyle>
          <a:p>
            <a:pPr lvl="0"/>
            <a:r>
              <a:rPr lang="en-US"/>
              <a:t>Click to add name</a:t>
            </a:r>
          </a:p>
        </p:txBody>
      </p:sp>
      <p:sp>
        <p:nvSpPr>
          <p:cNvPr id="12" name="Text Placeholder 12">
            <a:extLst>
              <a:ext uri="{FF2B5EF4-FFF2-40B4-BE49-F238E27FC236}">
                <a16:creationId xmlns:a16="http://schemas.microsoft.com/office/drawing/2014/main" id="{6FF5EE2F-D68A-4C3C-A342-4C0CE6CE20CB}"/>
              </a:ext>
            </a:extLst>
          </p:cNvPr>
          <p:cNvSpPr>
            <a:spLocks noGrp="1"/>
          </p:cNvSpPr>
          <p:nvPr>
            <p:ph type="body" sz="quarter" idx="13" hasCustomPrompt="1"/>
          </p:nvPr>
        </p:nvSpPr>
        <p:spPr>
          <a:xfrm>
            <a:off x="9299663" y="5791178"/>
            <a:ext cx="2459114" cy="685429"/>
          </a:xfrm>
          <a:prstGeom prst="rect">
            <a:avLst/>
          </a:prstGeom>
        </p:spPr>
        <p:txBody>
          <a:bodyPr anchor="ctr"/>
          <a:lstStyle>
            <a:lvl1pPr marL="0" indent="0">
              <a:lnSpc>
                <a:spcPct val="80000"/>
              </a:lnSpc>
              <a:spcBef>
                <a:spcPts val="0"/>
              </a:spcBef>
              <a:buNone/>
              <a:defRPr sz="1600" cap="all" spc="100" baseline="0">
                <a:solidFill>
                  <a:schemeClr val="accent1"/>
                </a:solidFill>
                <a:latin typeface="+mn-lt"/>
              </a:defRPr>
            </a:lvl1pPr>
          </a:lstStyle>
          <a:p>
            <a:pPr lvl="0"/>
            <a:r>
              <a:rPr lang="en-US"/>
              <a:t>Click to add date</a:t>
            </a:r>
          </a:p>
        </p:txBody>
      </p:sp>
      <p:sp>
        <p:nvSpPr>
          <p:cNvPr id="2" name="Title 1">
            <a:extLst>
              <a:ext uri="{FF2B5EF4-FFF2-40B4-BE49-F238E27FC236}">
                <a16:creationId xmlns:a16="http://schemas.microsoft.com/office/drawing/2014/main" id="{D52DB723-8435-4F35-BF55-AFB7DC8FD4C3}"/>
              </a:ext>
            </a:extLst>
          </p:cNvPr>
          <p:cNvSpPr>
            <a:spLocks noGrp="1"/>
          </p:cNvSpPr>
          <p:nvPr>
            <p:ph type="title" hasCustomPrompt="1"/>
          </p:nvPr>
        </p:nvSpPr>
        <p:spPr>
          <a:xfrm>
            <a:off x="995205" y="4965134"/>
            <a:ext cx="4333088" cy="1596004"/>
          </a:xfrm>
          <a:prstGeom prst="rect">
            <a:avLst/>
          </a:prstGeom>
        </p:spPr>
        <p:txBody>
          <a:bodyPr anchor="ctr"/>
          <a:lstStyle>
            <a:lvl1pPr>
              <a:lnSpc>
                <a:spcPct val="80000"/>
              </a:lnSpc>
              <a:defRPr sz="5000" spc="100" baseline="0">
                <a:solidFill>
                  <a:schemeClr val="accent5">
                    <a:lumMod val="20000"/>
                    <a:lumOff val="80000"/>
                  </a:schemeClr>
                </a:solidFill>
              </a:defRPr>
            </a:lvl1pPr>
          </a:lstStyle>
          <a:p>
            <a:r>
              <a:rPr lang="en-US" dirty="0"/>
              <a:t>Click to add title</a:t>
            </a:r>
          </a:p>
        </p:txBody>
      </p:sp>
    </p:spTree>
    <p:extLst>
      <p:ext uri="{BB962C8B-B14F-4D97-AF65-F5344CB8AC3E}">
        <p14:creationId xmlns:p14="http://schemas.microsoft.com/office/powerpoint/2010/main" val="216758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ng Contoso to the Competition​">
    <p:spTree>
      <p:nvGrpSpPr>
        <p:cNvPr id="1" name=""/>
        <p:cNvGrpSpPr/>
        <p:nvPr/>
      </p:nvGrpSpPr>
      <p:grpSpPr>
        <a:xfrm>
          <a:off x="0" y="0"/>
          <a:ext cx="0" cy="0"/>
          <a:chOff x="0" y="0"/>
          <a:chExt cx="0" cy="0"/>
        </a:xfrm>
      </p:grpSpPr>
      <p:sp>
        <p:nvSpPr>
          <p:cNvPr id="12" name="Picture Placeholder 10">
            <a:extLst>
              <a:ext uri="{FF2B5EF4-FFF2-40B4-BE49-F238E27FC236}">
                <a16:creationId xmlns:a16="http://schemas.microsoft.com/office/drawing/2014/main" id="{995D6E1F-61DD-45C8-BD0F-87774F3858F1}"/>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2A3F1E30-78A1-4D04-868B-2FF65A0CDB7B}"/>
              </a:ext>
            </a:extLst>
          </p:cNvPr>
          <p:cNvSpPr>
            <a:spLocks noGrp="1"/>
          </p:cNvSpPr>
          <p:nvPr>
            <p:ph type="dt" sz="half" idx="10"/>
          </p:nvPr>
        </p:nvSpPr>
        <p:spPr/>
        <p:txBody>
          <a:bodyPr/>
          <a:lstStyle/>
          <a:p>
            <a:r>
              <a:rPr lang="en-US" dirty="0"/>
              <a:t>8/05/20XX</a:t>
            </a:r>
          </a:p>
        </p:txBody>
      </p:sp>
      <p:sp>
        <p:nvSpPr>
          <p:cNvPr id="6" name="Slide Number Placeholder 5">
            <a:extLst>
              <a:ext uri="{FF2B5EF4-FFF2-40B4-BE49-F238E27FC236}">
                <a16:creationId xmlns:a16="http://schemas.microsoft.com/office/drawing/2014/main" id="{0A92EE5A-2D26-4A38-BF97-6266BFC42526}"/>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1" name="Content Placeholder 15">
            <a:extLst>
              <a:ext uri="{FF2B5EF4-FFF2-40B4-BE49-F238E27FC236}">
                <a16:creationId xmlns:a16="http://schemas.microsoft.com/office/drawing/2014/main" id="{716CE84D-B2FA-4712-9112-9A6349EE051E}"/>
              </a:ext>
            </a:extLst>
          </p:cNvPr>
          <p:cNvSpPr>
            <a:spLocks noGrp="1"/>
          </p:cNvSpPr>
          <p:nvPr>
            <p:ph sz="quarter" idx="16" hasCustomPrompt="1"/>
          </p:nvPr>
        </p:nvSpPr>
        <p:spPr>
          <a:xfrm>
            <a:off x="1008686" y="2921932"/>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3" name="Content Placeholder 15">
            <a:extLst>
              <a:ext uri="{FF2B5EF4-FFF2-40B4-BE49-F238E27FC236}">
                <a16:creationId xmlns:a16="http://schemas.microsoft.com/office/drawing/2014/main" id="{5EB29FAF-F8EE-4156-8E07-E14DFBABA091}"/>
              </a:ext>
            </a:extLst>
          </p:cNvPr>
          <p:cNvSpPr>
            <a:spLocks noGrp="1"/>
          </p:cNvSpPr>
          <p:nvPr>
            <p:ph sz="quarter" idx="18" hasCustomPrompt="1"/>
          </p:nvPr>
        </p:nvSpPr>
        <p:spPr>
          <a:xfrm>
            <a:off x="1008686" y="4327267"/>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DFC5BC42-EC33-40D4-8189-69F1D23ADE04}"/>
              </a:ext>
            </a:extLst>
          </p:cNvPr>
          <p:cNvSpPr>
            <a:spLocks noGrp="1"/>
          </p:cNvSpPr>
          <p:nvPr>
            <p:ph type="title"/>
          </p:nvPr>
        </p:nvSpPr>
        <p:spPr>
          <a:xfrm>
            <a:off x="1008686" y="1516597"/>
            <a:ext cx="3980182"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99832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stor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5" name="Text Placeholder 14">
            <a:extLst>
              <a:ext uri="{FF2B5EF4-FFF2-40B4-BE49-F238E27FC236}">
                <a16:creationId xmlns:a16="http://schemas.microsoft.com/office/drawing/2014/main" id="{09C0924B-E154-4A9E-830A-0CED0F96BA6D}"/>
              </a:ext>
            </a:extLst>
          </p:cNvPr>
          <p:cNvSpPr>
            <a:spLocks noGrp="1"/>
          </p:cNvSpPr>
          <p:nvPr>
            <p:ph type="body" sz="quarter" idx="17" hasCustomPrompt="1"/>
          </p:nvPr>
        </p:nvSpPr>
        <p:spPr>
          <a:xfrm>
            <a:off x="171234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6" name="Text Placeholder 14">
            <a:extLst>
              <a:ext uri="{FF2B5EF4-FFF2-40B4-BE49-F238E27FC236}">
                <a16:creationId xmlns:a16="http://schemas.microsoft.com/office/drawing/2014/main" id="{09FC371A-791E-4A18-A05F-62DAAB144FE0}"/>
              </a:ext>
            </a:extLst>
          </p:cNvPr>
          <p:cNvSpPr>
            <a:spLocks noGrp="1"/>
          </p:cNvSpPr>
          <p:nvPr>
            <p:ph type="body" sz="quarter" idx="18" hasCustomPrompt="1"/>
          </p:nvPr>
        </p:nvSpPr>
        <p:spPr>
          <a:xfrm>
            <a:off x="250176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7" name="Text Placeholder 14">
            <a:extLst>
              <a:ext uri="{FF2B5EF4-FFF2-40B4-BE49-F238E27FC236}">
                <a16:creationId xmlns:a16="http://schemas.microsoft.com/office/drawing/2014/main" id="{7370EA53-C218-4777-8992-DFE61FD94A52}"/>
              </a:ext>
            </a:extLst>
          </p:cNvPr>
          <p:cNvSpPr>
            <a:spLocks noGrp="1"/>
          </p:cNvSpPr>
          <p:nvPr>
            <p:ph type="body" sz="quarter" idx="19" hasCustomPrompt="1"/>
          </p:nvPr>
        </p:nvSpPr>
        <p:spPr>
          <a:xfrm>
            <a:off x="329117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8" name="Text Placeholder 14">
            <a:extLst>
              <a:ext uri="{FF2B5EF4-FFF2-40B4-BE49-F238E27FC236}">
                <a16:creationId xmlns:a16="http://schemas.microsoft.com/office/drawing/2014/main" id="{52263598-CA5C-4D32-8005-69A3003C53F0}"/>
              </a:ext>
            </a:extLst>
          </p:cNvPr>
          <p:cNvSpPr>
            <a:spLocks noGrp="1"/>
          </p:cNvSpPr>
          <p:nvPr>
            <p:ph type="body" sz="quarter" idx="20" hasCustomPrompt="1"/>
          </p:nvPr>
        </p:nvSpPr>
        <p:spPr>
          <a:xfrm>
            <a:off x="408059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9" name="Text Placeholder 14">
            <a:extLst>
              <a:ext uri="{FF2B5EF4-FFF2-40B4-BE49-F238E27FC236}">
                <a16:creationId xmlns:a16="http://schemas.microsoft.com/office/drawing/2014/main" id="{04255F76-4757-4D5C-80D7-A3307CEBC13D}"/>
              </a:ext>
            </a:extLst>
          </p:cNvPr>
          <p:cNvSpPr>
            <a:spLocks noGrp="1"/>
          </p:cNvSpPr>
          <p:nvPr>
            <p:ph type="body" sz="quarter" idx="21" hasCustomPrompt="1"/>
          </p:nvPr>
        </p:nvSpPr>
        <p:spPr>
          <a:xfrm>
            <a:off x="4810807" y="30939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0" name="Text Placeholder 14">
            <a:extLst>
              <a:ext uri="{FF2B5EF4-FFF2-40B4-BE49-F238E27FC236}">
                <a16:creationId xmlns:a16="http://schemas.microsoft.com/office/drawing/2014/main" id="{6948AE7E-55CC-4F22-9239-099E8E8EF216}"/>
              </a:ext>
            </a:extLst>
          </p:cNvPr>
          <p:cNvSpPr>
            <a:spLocks noGrp="1"/>
          </p:cNvSpPr>
          <p:nvPr>
            <p:ph type="body" sz="quarter" idx="22" hasCustomPrompt="1"/>
          </p:nvPr>
        </p:nvSpPr>
        <p:spPr>
          <a:xfrm>
            <a:off x="565942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1" name="Text Placeholder 14">
            <a:extLst>
              <a:ext uri="{FF2B5EF4-FFF2-40B4-BE49-F238E27FC236}">
                <a16:creationId xmlns:a16="http://schemas.microsoft.com/office/drawing/2014/main" id="{D91E6446-232F-4870-8335-C708DDB3E7B0}"/>
              </a:ext>
            </a:extLst>
          </p:cNvPr>
          <p:cNvSpPr>
            <a:spLocks noGrp="1"/>
          </p:cNvSpPr>
          <p:nvPr>
            <p:ph type="body" sz="quarter" idx="23" hasCustomPrompt="1"/>
          </p:nvPr>
        </p:nvSpPr>
        <p:spPr>
          <a:xfrm>
            <a:off x="644883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2" name="Text Placeholder 14">
            <a:extLst>
              <a:ext uri="{FF2B5EF4-FFF2-40B4-BE49-F238E27FC236}">
                <a16:creationId xmlns:a16="http://schemas.microsoft.com/office/drawing/2014/main" id="{6A3A8254-B2DC-4C36-8E81-397E7CB3EC04}"/>
              </a:ext>
            </a:extLst>
          </p:cNvPr>
          <p:cNvSpPr>
            <a:spLocks noGrp="1"/>
          </p:cNvSpPr>
          <p:nvPr>
            <p:ph type="body" sz="quarter" idx="24" hasCustomPrompt="1"/>
          </p:nvPr>
        </p:nvSpPr>
        <p:spPr>
          <a:xfrm>
            <a:off x="723825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3" name="Text Placeholder 14">
            <a:extLst>
              <a:ext uri="{FF2B5EF4-FFF2-40B4-BE49-F238E27FC236}">
                <a16:creationId xmlns:a16="http://schemas.microsoft.com/office/drawing/2014/main" id="{048C7215-4A75-4BF9-96EC-BEA9AA1239CC}"/>
              </a:ext>
            </a:extLst>
          </p:cNvPr>
          <p:cNvSpPr>
            <a:spLocks noGrp="1"/>
          </p:cNvSpPr>
          <p:nvPr>
            <p:ph type="body" sz="quarter" idx="25" hasCustomPrompt="1"/>
          </p:nvPr>
        </p:nvSpPr>
        <p:spPr>
          <a:xfrm>
            <a:off x="802766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4" name="Text Placeholder 14">
            <a:extLst>
              <a:ext uri="{FF2B5EF4-FFF2-40B4-BE49-F238E27FC236}">
                <a16:creationId xmlns:a16="http://schemas.microsoft.com/office/drawing/2014/main" id="{C2FA34D0-4280-4201-9E40-5FE0D81D7DCC}"/>
              </a:ext>
            </a:extLst>
          </p:cNvPr>
          <p:cNvSpPr>
            <a:spLocks noGrp="1"/>
          </p:cNvSpPr>
          <p:nvPr>
            <p:ph type="body" sz="quarter" idx="26" hasCustomPrompt="1"/>
          </p:nvPr>
        </p:nvSpPr>
        <p:spPr>
          <a:xfrm>
            <a:off x="881708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5" name="Text Placeholder 14">
            <a:extLst>
              <a:ext uri="{FF2B5EF4-FFF2-40B4-BE49-F238E27FC236}">
                <a16:creationId xmlns:a16="http://schemas.microsoft.com/office/drawing/2014/main" id="{BD0D6DFA-0AE8-42A3-ADA8-785B98B99E41}"/>
              </a:ext>
            </a:extLst>
          </p:cNvPr>
          <p:cNvSpPr>
            <a:spLocks noGrp="1"/>
          </p:cNvSpPr>
          <p:nvPr>
            <p:ph type="body" sz="quarter" idx="27" hasCustomPrompt="1"/>
          </p:nvPr>
        </p:nvSpPr>
        <p:spPr>
          <a:xfrm>
            <a:off x="960649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6" name="Text Placeholder 14">
            <a:extLst>
              <a:ext uri="{FF2B5EF4-FFF2-40B4-BE49-F238E27FC236}">
                <a16:creationId xmlns:a16="http://schemas.microsoft.com/office/drawing/2014/main" id="{7E475D18-842D-4508-9049-99A36DA3895D}"/>
              </a:ext>
            </a:extLst>
          </p:cNvPr>
          <p:cNvSpPr>
            <a:spLocks noGrp="1"/>
          </p:cNvSpPr>
          <p:nvPr>
            <p:ph type="body" sz="quarter" idx="28" hasCustomPrompt="1"/>
          </p:nvPr>
        </p:nvSpPr>
        <p:spPr>
          <a:xfrm>
            <a:off x="10395907"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7" name="Text Placeholder 14">
            <a:extLst>
              <a:ext uri="{FF2B5EF4-FFF2-40B4-BE49-F238E27FC236}">
                <a16:creationId xmlns:a16="http://schemas.microsoft.com/office/drawing/2014/main" id="{F7A2B249-C1B4-4F5F-9C74-B3763CCFC8D5}"/>
              </a:ext>
            </a:extLst>
          </p:cNvPr>
          <p:cNvSpPr>
            <a:spLocks noGrp="1"/>
          </p:cNvSpPr>
          <p:nvPr>
            <p:ph type="body" sz="quarter" idx="29" hasCustomPrompt="1"/>
          </p:nvPr>
        </p:nvSpPr>
        <p:spPr>
          <a:xfrm>
            <a:off x="171234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8" name="Text Placeholder 14">
            <a:extLst>
              <a:ext uri="{FF2B5EF4-FFF2-40B4-BE49-F238E27FC236}">
                <a16:creationId xmlns:a16="http://schemas.microsoft.com/office/drawing/2014/main" id="{64240E02-7397-4BFB-923B-4E4A96C7C81B}"/>
              </a:ext>
            </a:extLst>
          </p:cNvPr>
          <p:cNvSpPr>
            <a:spLocks noGrp="1"/>
          </p:cNvSpPr>
          <p:nvPr>
            <p:ph type="body" sz="quarter" idx="30" hasCustomPrompt="1"/>
          </p:nvPr>
        </p:nvSpPr>
        <p:spPr>
          <a:xfrm>
            <a:off x="250176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9" name="Text Placeholder 14">
            <a:extLst>
              <a:ext uri="{FF2B5EF4-FFF2-40B4-BE49-F238E27FC236}">
                <a16:creationId xmlns:a16="http://schemas.microsoft.com/office/drawing/2014/main" id="{41400094-84D6-4303-BA4B-0E0D1FF018E1}"/>
              </a:ext>
            </a:extLst>
          </p:cNvPr>
          <p:cNvSpPr>
            <a:spLocks noGrp="1"/>
          </p:cNvSpPr>
          <p:nvPr>
            <p:ph type="body" sz="quarter" idx="31" hasCustomPrompt="1"/>
          </p:nvPr>
        </p:nvSpPr>
        <p:spPr>
          <a:xfrm>
            <a:off x="329117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0" name="Text Placeholder 14">
            <a:extLst>
              <a:ext uri="{FF2B5EF4-FFF2-40B4-BE49-F238E27FC236}">
                <a16:creationId xmlns:a16="http://schemas.microsoft.com/office/drawing/2014/main" id="{AAF6E8A4-DDDD-49A1-B1C9-3574B58A83D0}"/>
              </a:ext>
            </a:extLst>
          </p:cNvPr>
          <p:cNvSpPr>
            <a:spLocks noGrp="1"/>
          </p:cNvSpPr>
          <p:nvPr>
            <p:ph type="body" sz="quarter" idx="32" hasCustomPrompt="1"/>
          </p:nvPr>
        </p:nvSpPr>
        <p:spPr>
          <a:xfrm>
            <a:off x="408059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1" name="Text Placeholder 14">
            <a:extLst>
              <a:ext uri="{FF2B5EF4-FFF2-40B4-BE49-F238E27FC236}">
                <a16:creationId xmlns:a16="http://schemas.microsoft.com/office/drawing/2014/main" id="{D9AB8D6A-C296-4468-9A7D-7F46B36429A0}"/>
              </a:ext>
            </a:extLst>
          </p:cNvPr>
          <p:cNvSpPr>
            <a:spLocks noGrp="1"/>
          </p:cNvSpPr>
          <p:nvPr>
            <p:ph type="body" sz="quarter" idx="33" hasCustomPrompt="1"/>
          </p:nvPr>
        </p:nvSpPr>
        <p:spPr>
          <a:xfrm>
            <a:off x="4810807" y="47957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2" name="Text Placeholder 14">
            <a:extLst>
              <a:ext uri="{FF2B5EF4-FFF2-40B4-BE49-F238E27FC236}">
                <a16:creationId xmlns:a16="http://schemas.microsoft.com/office/drawing/2014/main" id="{D17C8109-2F1A-4248-BE14-FE5D4AE1E356}"/>
              </a:ext>
            </a:extLst>
          </p:cNvPr>
          <p:cNvSpPr>
            <a:spLocks noGrp="1"/>
          </p:cNvSpPr>
          <p:nvPr>
            <p:ph type="body" sz="quarter" idx="34" hasCustomPrompt="1"/>
          </p:nvPr>
        </p:nvSpPr>
        <p:spPr>
          <a:xfrm>
            <a:off x="565942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3" name="Text Placeholder 14">
            <a:extLst>
              <a:ext uri="{FF2B5EF4-FFF2-40B4-BE49-F238E27FC236}">
                <a16:creationId xmlns:a16="http://schemas.microsoft.com/office/drawing/2014/main" id="{5735C006-B8AC-427F-A337-4F607EB5431F}"/>
              </a:ext>
            </a:extLst>
          </p:cNvPr>
          <p:cNvSpPr>
            <a:spLocks noGrp="1"/>
          </p:cNvSpPr>
          <p:nvPr>
            <p:ph type="body" sz="quarter" idx="35" hasCustomPrompt="1"/>
          </p:nvPr>
        </p:nvSpPr>
        <p:spPr>
          <a:xfrm>
            <a:off x="644883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4" name="Text Placeholder 14">
            <a:extLst>
              <a:ext uri="{FF2B5EF4-FFF2-40B4-BE49-F238E27FC236}">
                <a16:creationId xmlns:a16="http://schemas.microsoft.com/office/drawing/2014/main" id="{B62C7805-F615-4B77-89DD-63F1F946E781}"/>
              </a:ext>
            </a:extLst>
          </p:cNvPr>
          <p:cNvSpPr>
            <a:spLocks noGrp="1"/>
          </p:cNvSpPr>
          <p:nvPr>
            <p:ph type="body" sz="quarter" idx="36" hasCustomPrompt="1"/>
          </p:nvPr>
        </p:nvSpPr>
        <p:spPr>
          <a:xfrm>
            <a:off x="723825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5" name="Text Placeholder 14">
            <a:extLst>
              <a:ext uri="{FF2B5EF4-FFF2-40B4-BE49-F238E27FC236}">
                <a16:creationId xmlns:a16="http://schemas.microsoft.com/office/drawing/2014/main" id="{7B0BABA0-0326-410E-AECF-0D41365DD47C}"/>
              </a:ext>
            </a:extLst>
          </p:cNvPr>
          <p:cNvSpPr>
            <a:spLocks noGrp="1"/>
          </p:cNvSpPr>
          <p:nvPr>
            <p:ph type="body" sz="quarter" idx="37" hasCustomPrompt="1"/>
          </p:nvPr>
        </p:nvSpPr>
        <p:spPr>
          <a:xfrm>
            <a:off x="802766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6" name="Text Placeholder 14">
            <a:extLst>
              <a:ext uri="{FF2B5EF4-FFF2-40B4-BE49-F238E27FC236}">
                <a16:creationId xmlns:a16="http://schemas.microsoft.com/office/drawing/2014/main" id="{9E4FCBEC-4348-4D10-B139-FD526C86B178}"/>
              </a:ext>
            </a:extLst>
          </p:cNvPr>
          <p:cNvSpPr>
            <a:spLocks noGrp="1"/>
          </p:cNvSpPr>
          <p:nvPr>
            <p:ph type="body" sz="quarter" idx="38" hasCustomPrompt="1"/>
          </p:nvPr>
        </p:nvSpPr>
        <p:spPr>
          <a:xfrm>
            <a:off x="881708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7" name="Text Placeholder 14">
            <a:extLst>
              <a:ext uri="{FF2B5EF4-FFF2-40B4-BE49-F238E27FC236}">
                <a16:creationId xmlns:a16="http://schemas.microsoft.com/office/drawing/2014/main" id="{DA4FA8D2-F1E5-4A88-855F-84D521DB7046}"/>
              </a:ext>
            </a:extLst>
          </p:cNvPr>
          <p:cNvSpPr>
            <a:spLocks noGrp="1"/>
          </p:cNvSpPr>
          <p:nvPr>
            <p:ph type="body" sz="quarter" idx="39" hasCustomPrompt="1"/>
          </p:nvPr>
        </p:nvSpPr>
        <p:spPr>
          <a:xfrm>
            <a:off x="960649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8" name="Text Placeholder 14">
            <a:extLst>
              <a:ext uri="{FF2B5EF4-FFF2-40B4-BE49-F238E27FC236}">
                <a16:creationId xmlns:a16="http://schemas.microsoft.com/office/drawing/2014/main" id="{7E27FFDC-7B67-4C2F-8712-C7961E6E9A91}"/>
              </a:ext>
            </a:extLst>
          </p:cNvPr>
          <p:cNvSpPr>
            <a:spLocks noGrp="1"/>
          </p:cNvSpPr>
          <p:nvPr>
            <p:ph type="body" sz="quarter" idx="40" hasCustomPrompt="1"/>
          </p:nvPr>
        </p:nvSpPr>
        <p:spPr>
          <a:xfrm>
            <a:off x="10395907"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51" name="Text Placeholder 14">
            <a:extLst>
              <a:ext uri="{FF2B5EF4-FFF2-40B4-BE49-F238E27FC236}">
                <a16:creationId xmlns:a16="http://schemas.microsoft.com/office/drawing/2014/main" id="{B098AA04-538E-4D0B-BC5E-3C79B451D15C}"/>
              </a:ext>
            </a:extLst>
          </p:cNvPr>
          <p:cNvSpPr>
            <a:spLocks noGrp="1"/>
          </p:cNvSpPr>
          <p:nvPr>
            <p:ph type="body" sz="quarter" idx="41" hasCustomPrompt="1"/>
          </p:nvPr>
        </p:nvSpPr>
        <p:spPr>
          <a:xfrm>
            <a:off x="696804" y="2672211"/>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2" name="Text Placeholder 14">
            <a:extLst>
              <a:ext uri="{FF2B5EF4-FFF2-40B4-BE49-F238E27FC236}">
                <a16:creationId xmlns:a16="http://schemas.microsoft.com/office/drawing/2014/main" id="{80992CBE-A6F0-4FF1-8F4F-84B050480AD2}"/>
              </a:ext>
            </a:extLst>
          </p:cNvPr>
          <p:cNvSpPr>
            <a:spLocks noGrp="1"/>
          </p:cNvSpPr>
          <p:nvPr>
            <p:ph type="body" sz="quarter" idx="42" hasCustomPrompt="1"/>
          </p:nvPr>
        </p:nvSpPr>
        <p:spPr>
          <a:xfrm>
            <a:off x="696804" y="4361409"/>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3" name="Text Placeholder 14">
            <a:extLst>
              <a:ext uri="{FF2B5EF4-FFF2-40B4-BE49-F238E27FC236}">
                <a16:creationId xmlns:a16="http://schemas.microsoft.com/office/drawing/2014/main" id="{738B60B3-540F-4900-A4BB-0B521A1F75C1}"/>
              </a:ext>
            </a:extLst>
          </p:cNvPr>
          <p:cNvSpPr>
            <a:spLocks noGrp="1"/>
          </p:cNvSpPr>
          <p:nvPr>
            <p:ph type="body" sz="quarter" idx="43" hasCustomPrompt="1"/>
          </p:nvPr>
        </p:nvSpPr>
        <p:spPr>
          <a:xfrm>
            <a:off x="202936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4" name="Text Placeholder 14">
            <a:extLst>
              <a:ext uri="{FF2B5EF4-FFF2-40B4-BE49-F238E27FC236}">
                <a16:creationId xmlns:a16="http://schemas.microsoft.com/office/drawing/2014/main" id="{FD7D7797-7938-4D6E-B5A4-21536E2021EF}"/>
              </a:ext>
            </a:extLst>
          </p:cNvPr>
          <p:cNvSpPr>
            <a:spLocks noGrp="1"/>
          </p:cNvSpPr>
          <p:nvPr>
            <p:ph type="body" sz="quarter" idx="44" hasCustomPrompt="1"/>
          </p:nvPr>
        </p:nvSpPr>
        <p:spPr>
          <a:xfrm>
            <a:off x="4397612"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5" name="Text Placeholder 14">
            <a:extLst>
              <a:ext uri="{FF2B5EF4-FFF2-40B4-BE49-F238E27FC236}">
                <a16:creationId xmlns:a16="http://schemas.microsoft.com/office/drawing/2014/main" id="{F7B339B7-1A20-4B38-8EAE-3C98E757DA31}"/>
              </a:ext>
            </a:extLst>
          </p:cNvPr>
          <p:cNvSpPr>
            <a:spLocks noGrp="1"/>
          </p:cNvSpPr>
          <p:nvPr>
            <p:ph type="body" sz="quarter" idx="45" hasCustomPrompt="1"/>
          </p:nvPr>
        </p:nvSpPr>
        <p:spPr>
          <a:xfrm>
            <a:off x="834468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6" name="Text Placeholder 14">
            <a:extLst>
              <a:ext uri="{FF2B5EF4-FFF2-40B4-BE49-F238E27FC236}">
                <a16:creationId xmlns:a16="http://schemas.microsoft.com/office/drawing/2014/main" id="{3D0B1401-F4EC-4750-A2AA-34CD72504AC2}"/>
              </a:ext>
            </a:extLst>
          </p:cNvPr>
          <p:cNvSpPr>
            <a:spLocks noGrp="1"/>
          </p:cNvSpPr>
          <p:nvPr>
            <p:ph type="body" sz="quarter" idx="46" hasCustomPrompt="1"/>
          </p:nvPr>
        </p:nvSpPr>
        <p:spPr>
          <a:xfrm>
            <a:off x="202936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7" name="Text Placeholder 14">
            <a:extLst>
              <a:ext uri="{FF2B5EF4-FFF2-40B4-BE49-F238E27FC236}">
                <a16:creationId xmlns:a16="http://schemas.microsoft.com/office/drawing/2014/main" id="{25C7DA61-BA93-48EE-BB6E-9E5D96271ACE}"/>
              </a:ext>
            </a:extLst>
          </p:cNvPr>
          <p:cNvSpPr>
            <a:spLocks noGrp="1"/>
          </p:cNvSpPr>
          <p:nvPr>
            <p:ph type="body" sz="quarter" idx="47" hasCustomPrompt="1"/>
          </p:nvPr>
        </p:nvSpPr>
        <p:spPr>
          <a:xfrm>
            <a:off x="5976442" y="3869787"/>
            <a:ext cx="1440088" cy="408780"/>
          </a:xfrm>
          <a:prstGeom prst="rect">
            <a:avLst/>
          </a:prstGeom>
        </p:spPr>
        <p:txBody>
          <a:bodyPr anchor="b"/>
          <a:lstStyle>
            <a:lvl1pPr marL="0" indent="0" algn="ctr">
              <a:lnSpc>
                <a:spcPct val="100000"/>
              </a:lnSpc>
              <a:spcBef>
                <a:spcPts val="0"/>
              </a:spcBef>
              <a:buNone/>
              <a:defRPr sz="1400" b="1" cap="none" spc="100" baseline="0">
                <a:solidFill>
                  <a:schemeClr val="accent6"/>
                </a:solidFill>
                <a:latin typeface="+mn-lt"/>
              </a:defRPr>
            </a:lvl1pPr>
          </a:lstStyle>
          <a:p>
            <a:pPr lvl="0"/>
            <a:r>
              <a:rPr lang="en-US"/>
              <a:t>Click to add text</a:t>
            </a:r>
          </a:p>
        </p:txBody>
      </p:sp>
      <p:sp>
        <p:nvSpPr>
          <p:cNvPr id="58" name="Text Placeholder 14">
            <a:extLst>
              <a:ext uri="{FF2B5EF4-FFF2-40B4-BE49-F238E27FC236}">
                <a16:creationId xmlns:a16="http://schemas.microsoft.com/office/drawing/2014/main" id="{6B7F232D-8C58-4A29-8A95-52E6B74C0533}"/>
              </a:ext>
            </a:extLst>
          </p:cNvPr>
          <p:cNvSpPr>
            <a:spLocks noGrp="1"/>
          </p:cNvSpPr>
          <p:nvPr>
            <p:ph type="body" sz="quarter" idx="48" hasCustomPrompt="1"/>
          </p:nvPr>
        </p:nvSpPr>
        <p:spPr>
          <a:xfrm>
            <a:off x="992351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cxnSp>
        <p:nvCxnSpPr>
          <p:cNvPr id="102" name="Straight Connector 101">
            <a:extLst>
              <a:ext uri="{FF2B5EF4-FFF2-40B4-BE49-F238E27FC236}">
                <a16:creationId xmlns:a16="http://schemas.microsoft.com/office/drawing/2014/main" id="{F2334811-4848-4246-ACD8-273541203B2A}"/>
              </a:ext>
            </a:extLst>
          </p:cNvPr>
          <p:cNvCxnSpPr>
            <a:cxnSpLocks/>
          </p:cNvCxnSpPr>
          <p:nvPr userDrawn="1"/>
        </p:nvCxnSpPr>
        <p:spPr>
          <a:xfrm>
            <a:off x="0" y="755452"/>
            <a:ext cx="980936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5E76D73-D506-4E6B-A789-AB87E732AD08}"/>
              </a:ext>
            </a:extLst>
          </p:cNvPr>
          <p:cNvSpPr>
            <a:spLocks noGrp="1"/>
          </p:cNvSpPr>
          <p:nvPr>
            <p:ph type="title"/>
          </p:nvPr>
        </p:nvSpPr>
        <p:spPr>
          <a:xfrm>
            <a:off x="9410418" y="100579"/>
            <a:ext cx="1943381" cy="1268811"/>
          </a:xfrm>
          <a:prstGeom prst="rect">
            <a:avLst/>
          </a:prstGeom>
        </p:spPr>
        <p:txBody>
          <a:bodyPr anchor="ctr"/>
          <a:lstStyle>
            <a:lvl1pPr algn="r">
              <a:lnSpc>
                <a:spcPct val="125000"/>
              </a:lnSpc>
              <a:defRPr lang="en-US" sz="2400" spc="100" baseline="0">
                <a:solidFill>
                  <a:schemeClr val="accent1"/>
                </a:solidFill>
                <a:ea typeface="+mn-ea"/>
                <a:cs typeface="+mn-cs"/>
              </a:defRPr>
            </a:lvl1pPr>
          </a:lstStyle>
          <a:p>
            <a:pPr marL="0" lvl="0" indent="0" algn="r">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92770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A3D8856B-7A24-4C55-9910-ED81BFA0A027}"/>
              </a:ext>
            </a:extLst>
          </p:cNvPr>
          <p:cNvSpPr>
            <a:spLocks noGrp="1"/>
          </p:cNvSpPr>
          <p:nvPr>
            <p:ph type="pic" sz="quarter" idx="17" hasCustomPrompt="1"/>
          </p:nvPr>
        </p:nvSpPr>
        <p:spPr>
          <a:xfrm>
            <a:off x="0" y="0"/>
            <a:ext cx="6096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9" name="Content Placeholder 15">
            <a:extLst>
              <a:ext uri="{FF2B5EF4-FFF2-40B4-BE49-F238E27FC236}">
                <a16:creationId xmlns:a16="http://schemas.microsoft.com/office/drawing/2014/main" id="{3B3118EB-9968-4E6E-B2B6-A76765DCFA49}"/>
              </a:ext>
            </a:extLst>
          </p:cNvPr>
          <p:cNvSpPr>
            <a:spLocks noGrp="1"/>
          </p:cNvSpPr>
          <p:nvPr>
            <p:ph sz="quarter" idx="16" hasCustomPrompt="1"/>
          </p:nvPr>
        </p:nvSpPr>
        <p:spPr>
          <a:xfrm>
            <a:off x="7101509" y="2431279"/>
            <a:ext cx="4288971" cy="3055121"/>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0" name="Footer Placeholder 4">
            <a:extLst>
              <a:ext uri="{FF2B5EF4-FFF2-40B4-BE49-F238E27FC236}">
                <a16:creationId xmlns:a16="http://schemas.microsoft.com/office/drawing/2014/main" id="{3ABAA64D-DEC0-453B-A9D7-7183AF0CEF2F}"/>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1" name="Slide Number Placeholder 5">
            <a:extLst>
              <a:ext uri="{FF2B5EF4-FFF2-40B4-BE49-F238E27FC236}">
                <a16:creationId xmlns:a16="http://schemas.microsoft.com/office/drawing/2014/main" id="{F74F7F62-A2D6-471E-83D8-44BA2699C00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CF88F189-31A8-4BA7-80D9-4A40A4E2B87D}"/>
              </a:ext>
              <a:ext uri="{C183D7F6-B498-43B3-948B-1728B52AA6E4}">
                <adec:decorative xmlns:adec="http://schemas.microsoft.com/office/drawing/2017/decorative" val="1"/>
              </a:ext>
            </a:extLst>
          </p:cNvPr>
          <p:cNvCxnSpPr>
            <a:cxnSpLocks/>
          </p:cNvCxnSpPr>
          <p:nvPr userDrawn="1"/>
        </p:nvCxnSpPr>
        <p:spPr>
          <a:xfrm>
            <a:off x="6834820" y="-3976"/>
            <a:ext cx="0" cy="215934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EE86B4-3F11-45CB-96F9-7D1AB761A588}"/>
              </a:ext>
            </a:extLst>
          </p:cNvPr>
          <p:cNvSpPr>
            <a:spLocks noGrp="1"/>
          </p:cNvSpPr>
          <p:nvPr>
            <p:ph type="title"/>
          </p:nvPr>
        </p:nvSpPr>
        <p:spPr>
          <a:xfrm>
            <a:off x="7101506" y="1761891"/>
            <a:ext cx="4288971" cy="532862"/>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66273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ps for Businesses">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60ED5431-1075-4889-87EB-D79FFE50960B}"/>
              </a:ext>
            </a:extLst>
          </p:cNvPr>
          <p:cNvSpPr>
            <a:spLocks noGrp="1"/>
          </p:cNvSpPr>
          <p:nvPr>
            <p:ph type="pic" sz="quarter" idx="13" hasCustomPrompt="1"/>
          </p:nvPr>
        </p:nvSpPr>
        <p:spPr>
          <a:xfrm>
            <a:off x="0" y="2804630"/>
            <a:ext cx="12192000" cy="4062247"/>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accent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lvl1pPr>
              <a:defRPr>
                <a:solidFill>
                  <a:schemeClr val="bg1"/>
                </a:solidFill>
              </a:defRPr>
            </a:lvl1pPr>
          </a:lstStyle>
          <a:p>
            <a:fld id="{18D65601-5AE2-46FC-B138-694DDD2B510D}" type="slidenum">
              <a:rPr lang="en-US" smtClean="0"/>
              <a:pPr/>
              <a:t>‹#›</a:t>
            </a:fld>
            <a:endParaRPr lang="en-US" dirty="0"/>
          </a:p>
        </p:txBody>
      </p:sp>
      <p:sp>
        <p:nvSpPr>
          <p:cNvPr id="10" name="Content Placeholder 15">
            <a:extLst>
              <a:ext uri="{FF2B5EF4-FFF2-40B4-BE49-F238E27FC236}">
                <a16:creationId xmlns:a16="http://schemas.microsoft.com/office/drawing/2014/main" id="{E7CC669C-5E68-40A8-8F59-E044A32F4B3F}"/>
              </a:ext>
            </a:extLst>
          </p:cNvPr>
          <p:cNvSpPr>
            <a:spLocks noGrp="1"/>
          </p:cNvSpPr>
          <p:nvPr>
            <p:ph sz="quarter" idx="15" hasCustomPrompt="1"/>
          </p:nvPr>
        </p:nvSpPr>
        <p:spPr>
          <a:xfrm>
            <a:off x="5109845" y="999340"/>
            <a:ext cx="557887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cxnSp>
        <p:nvCxnSpPr>
          <p:cNvPr id="8" name="Straight Connector 7">
            <a:extLst>
              <a:ext uri="{FF2B5EF4-FFF2-40B4-BE49-F238E27FC236}">
                <a16:creationId xmlns:a16="http://schemas.microsoft.com/office/drawing/2014/main" id="{93EEC13B-7926-4108-B0C5-F3A2A5AE6991}"/>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546480-8B8D-4EF8-8C6A-DFFAC2755AC3}"/>
              </a:ext>
            </a:extLst>
          </p:cNvPr>
          <p:cNvSpPr>
            <a:spLocks noGrp="1"/>
          </p:cNvSpPr>
          <p:nvPr>
            <p:ph type="title"/>
          </p:nvPr>
        </p:nvSpPr>
        <p:spPr>
          <a:xfrm>
            <a:off x="1871559" y="1352736"/>
            <a:ext cx="3037792" cy="657883"/>
          </a:xfrm>
          <a:prstGeom prst="rect">
            <a:avLst/>
          </a:prstGeom>
        </p:spPr>
        <p:txBody>
          <a:bodyPr anchor="ctr"/>
          <a:lstStyle>
            <a:lvl1pPr algn="l">
              <a:lnSpc>
                <a:spcPct val="100000"/>
              </a:lnSpc>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232789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l to Action">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5B931B-7725-4C86-A82C-07F42F447C95}"/>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116D3891-B2BA-4AE6-AAA7-560547F4B5E9}"/>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8" name="Footer Placeholder 4">
            <a:extLst>
              <a:ext uri="{FF2B5EF4-FFF2-40B4-BE49-F238E27FC236}">
                <a16:creationId xmlns:a16="http://schemas.microsoft.com/office/drawing/2014/main" id="{89831967-45C9-40AF-A955-56E9578BC685}"/>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9" name="Slide Number Placeholder 5">
            <a:extLst>
              <a:ext uri="{FF2B5EF4-FFF2-40B4-BE49-F238E27FC236}">
                <a16:creationId xmlns:a16="http://schemas.microsoft.com/office/drawing/2014/main" id="{56167DEC-7546-44F6-AD64-E71C2FF1CF4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1" name="Content Placeholder 15">
            <a:extLst>
              <a:ext uri="{FF2B5EF4-FFF2-40B4-BE49-F238E27FC236}">
                <a16:creationId xmlns:a16="http://schemas.microsoft.com/office/drawing/2014/main" id="{61241730-14B7-407E-9517-F4510520D03C}"/>
              </a:ext>
            </a:extLst>
          </p:cNvPr>
          <p:cNvSpPr>
            <a:spLocks noGrp="1"/>
          </p:cNvSpPr>
          <p:nvPr>
            <p:ph sz="quarter" idx="16" hasCustomPrompt="1"/>
          </p:nvPr>
        </p:nvSpPr>
        <p:spPr>
          <a:xfrm>
            <a:off x="6311900" y="3282850"/>
            <a:ext cx="5350010" cy="1030734"/>
          </a:xfrm>
          <a:prstGeom prst="rect">
            <a:avLst/>
          </a:prstGeom>
        </p:spPr>
        <p:txBody>
          <a:bodyPr/>
          <a:lstStyle>
            <a:lvl1pPr marL="0" indent="0">
              <a:lnSpc>
                <a:spcPct val="150000"/>
              </a:lnSpc>
              <a:spcBef>
                <a:spcPts val="0"/>
              </a:spcBef>
              <a:spcAft>
                <a:spcPts val="1200"/>
              </a:spcAft>
              <a:buNone/>
              <a:defRPr sz="1400" spc="100" baseline="0">
                <a:solidFill>
                  <a:schemeClr val="bg1"/>
                </a:solidFill>
              </a:defRPr>
            </a:lvl1pPr>
          </a:lstStyle>
          <a:p>
            <a:pPr lvl="0"/>
            <a:r>
              <a:rPr lang="en-US"/>
              <a:t>Click to add text</a:t>
            </a:r>
          </a:p>
        </p:txBody>
      </p:sp>
      <p:sp>
        <p:nvSpPr>
          <p:cNvPr id="2" name="Title 1">
            <a:extLst>
              <a:ext uri="{FF2B5EF4-FFF2-40B4-BE49-F238E27FC236}">
                <a16:creationId xmlns:a16="http://schemas.microsoft.com/office/drawing/2014/main" id="{2055B60F-1D5E-4B0C-8354-2E7AA187F6D5}"/>
              </a:ext>
            </a:extLst>
          </p:cNvPr>
          <p:cNvSpPr>
            <a:spLocks noGrp="1"/>
          </p:cNvSpPr>
          <p:nvPr>
            <p:ph type="title"/>
          </p:nvPr>
        </p:nvSpPr>
        <p:spPr>
          <a:xfrm>
            <a:off x="6311898" y="2471206"/>
            <a:ext cx="5350010" cy="867398"/>
          </a:xfrm>
          <a:prstGeom prst="rect">
            <a:avLst/>
          </a:prstGeom>
        </p:spPr>
        <p:txBody>
          <a:bodyPr anchor="ctr"/>
          <a:lstStyle>
            <a:lvl1pPr>
              <a:lnSpc>
                <a:spcPct val="100000"/>
              </a:lnSpc>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291455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9C6F1ED5-824E-4C14-8D5E-5A0A26C54212}"/>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Content Placeholder 15">
            <a:extLst>
              <a:ext uri="{FF2B5EF4-FFF2-40B4-BE49-F238E27FC236}">
                <a16:creationId xmlns:a16="http://schemas.microsoft.com/office/drawing/2014/main" id="{9F762423-7F4E-4A21-8F09-05418F82F9D7}"/>
              </a:ext>
            </a:extLst>
          </p:cNvPr>
          <p:cNvSpPr>
            <a:spLocks noGrp="1"/>
          </p:cNvSpPr>
          <p:nvPr>
            <p:ph sz="quarter" idx="16" hasCustomPrompt="1"/>
          </p:nvPr>
        </p:nvSpPr>
        <p:spPr>
          <a:xfrm>
            <a:off x="8078765" y="3267882"/>
            <a:ext cx="3193926" cy="2203224"/>
          </a:xfrm>
          <a:prstGeom prst="rect">
            <a:avLst/>
          </a:prstGeom>
        </p:spPr>
        <p:txBody>
          <a:bodyPr/>
          <a:lstStyle>
            <a:lvl1pPr marL="0" indent="0">
              <a:lnSpc>
                <a:spcPct val="125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E22AE728-7030-4847-B87B-FDB4B86E0332}"/>
              </a:ext>
            </a:extLst>
          </p:cNvPr>
          <p:cNvSpPr>
            <a:spLocks noGrp="1"/>
          </p:cNvSpPr>
          <p:nvPr>
            <p:ph type="title"/>
          </p:nvPr>
        </p:nvSpPr>
        <p:spPr>
          <a:xfrm>
            <a:off x="8078765" y="2371063"/>
            <a:ext cx="3193926" cy="999451"/>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0101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F5ED5F1-A62B-4555-807E-91FAE1443CCB}"/>
              </a:ext>
            </a:extLst>
          </p:cNvPr>
          <p:cNvSpPr>
            <a:spLocks noGrp="1"/>
          </p:cNvSpPr>
          <p:nvPr>
            <p:ph type="pic" sz="quarter" idx="13"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9A9D60F5-07EA-4D8F-AAFA-0F48CB78542E}"/>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73ED4C42-D293-4981-BA06-A4638BEE1641}"/>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B73E9D98-F221-47DC-AE55-8165BB7A3D3B}"/>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6" name="Content Placeholder 15">
            <a:extLst>
              <a:ext uri="{FF2B5EF4-FFF2-40B4-BE49-F238E27FC236}">
                <a16:creationId xmlns:a16="http://schemas.microsoft.com/office/drawing/2014/main" id="{94C3D64C-77F6-4601-B573-9A9B6E23BB60}"/>
              </a:ext>
            </a:extLst>
          </p:cNvPr>
          <p:cNvSpPr>
            <a:spLocks noGrp="1"/>
          </p:cNvSpPr>
          <p:nvPr>
            <p:ph sz="quarter" idx="15" hasCustomPrompt="1"/>
          </p:nvPr>
        </p:nvSpPr>
        <p:spPr>
          <a:xfrm>
            <a:off x="1675242" y="2051170"/>
            <a:ext cx="5362575" cy="3532188"/>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2" name="Title 1">
            <a:extLst>
              <a:ext uri="{FF2B5EF4-FFF2-40B4-BE49-F238E27FC236}">
                <a16:creationId xmlns:a16="http://schemas.microsoft.com/office/drawing/2014/main" id="{DBCD17CD-E6D2-4329-B271-1E59AA986EF1}"/>
              </a:ext>
            </a:extLst>
          </p:cNvPr>
          <p:cNvSpPr>
            <a:spLocks noGrp="1"/>
          </p:cNvSpPr>
          <p:nvPr>
            <p:ph type="title"/>
          </p:nvPr>
        </p:nvSpPr>
        <p:spPr>
          <a:xfrm>
            <a:off x="1675242" y="1418953"/>
            <a:ext cx="5362575" cy="495691"/>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7836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et The Presenter">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Picture Placeholder 10">
            <a:extLst>
              <a:ext uri="{FF2B5EF4-FFF2-40B4-BE49-F238E27FC236}">
                <a16:creationId xmlns:a16="http://schemas.microsoft.com/office/drawing/2014/main" id="{CD5AE0D9-6B20-4F29-A35B-2A00C25FF84E}"/>
              </a:ext>
            </a:extLst>
          </p:cNvPr>
          <p:cNvSpPr>
            <a:spLocks noGrp="1"/>
          </p:cNvSpPr>
          <p:nvPr>
            <p:ph type="pic" sz="quarter" idx="13" hasCustomPrompt="1"/>
          </p:nvPr>
        </p:nvSpPr>
        <p:spPr>
          <a:xfrm>
            <a:off x="1482906" y="0"/>
            <a:ext cx="4635426" cy="6857999"/>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12CC56C8-D828-4A31-A5B9-CF1AEFA70D7C}"/>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dirty="0"/>
              <a:t>8/05/20XX</a:t>
            </a:r>
          </a:p>
        </p:txBody>
      </p:sp>
      <p:sp>
        <p:nvSpPr>
          <p:cNvPr id="5" name="Footer Placeholder 4">
            <a:extLst>
              <a:ext uri="{FF2B5EF4-FFF2-40B4-BE49-F238E27FC236}">
                <a16:creationId xmlns:a16="http://schemas.microsoft.com/office/drawing/2014/main" id="{8E0B0264-B3C3-46A0-80DD-67C59DB2AF91}"/>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C85D3C3B-0FFE-494C-B4AC-477B6A9DAF5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0" name="Text Placeholder 12">
            <a:extLst>
              <a:ext uri="{FF2B5EF4-FFF2-40B4-BE49-F238E27FC236}">
                <a16:creationId xmlns:a16="http://schemas.microsoft.com/office/drawing/2014/main" id="{1285A10A-1880-4D4E-A99B-1C19043F2A65}"/>
              </a:ext>
            </a:extLst>
          </p:cNvPr>
          <p:cNvSpPr>
            <a:spLocks noGrp="1"/>
          </p:cNvSpPr>
          <p:nvPr>
            <p:ph type="body" sz="quarter" idx="14" hasCustomPrompt="1"/>
          </p:nvPr>
        </p:nvSpPr>
        <p:spPr>
          <a:xfrm>
            <a:off x="6750189" y="2396358"/>
            <a:ext cx="3266975" cy="326687"/>
          </a:xfrm>
          <a:prstGeom prst="rect">
            <a:avLst/>
          </a:prstGeom>
        </p:spPr>
        <p:txBody>
          <a:bodyPr anchor="ctr"/>
          <a:lstStyle>
            <a:lvl1pPr marL="0" indent="0">
              <a:lnSpc>
                <a:spcPct val="80000"/>
              </a:lnSpc>
              <a:spcBef>
                <a:spcPts val="0"/>
              </a:spcBef>
              <a:buNone/>
              <a:defRPr sz="1600" b="1" spc="100" baseline="0">
                <a:solidFill>
                  <a:schemeClr val="accent1"/>
                </a:solidFill>
                <a:latin typeface="+mj-lt"/>
              </a:defRPr>
            </a:lvl1pPr>
          </a:lstStyle>
          <a:p>
            <a:pPr lvl="0"/>
            <a:r>
              <a:rPr lang="en-US"/>
              <a:t>Click to add name</a:t>
            </a:r>
          </a:p>
        </p:txBody>
      </p:sp>
      <p:sp>
        <p:nvSpPr>
          <p:cNvPr id="11" name="Content Placeholder 15">
            <a:extLst>
              <a:ext uri="{FF2B5EF4-FFF2-40B4-BE49-F238E27FC236}">
                <a16:creationId xmlns:a16="http://schemas.microsoft.com/office/drawing/2014/main" id="{624F1FC7-2617-499A-8CB8-B61FC7D9B7BF}"/>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a:t>Click to add text</a:t>
            </a:r>
          </a:p>
        </p:txBody>
      </p:sp>
      <p:cxnSp>
        <p:nvCxnSpPr>
          <p:cNvPr id="13" name="Straight Connector 12">
            <a:extLst>
              <a:ext uri="{FF2B5EF4-FFF2-40B4-BE49-F238E27FC236}">
                <a16:creationId xmlns:a16="http://schemas.microsoft.com/office/drawing/2014/main" id="{0B169A36-7DEF-42D4-850F-59A3233FD582}"/>
              </a:ext>
              <a:ext uri="{C183D7F6-B498-43B3-948B-1728B52AA6E4}">
                <adec:decorative xmlns:adec="http://schemas.microsoft.com/office/drawing/2017/decorative" val="1"/>
              </a:ext>
            </a:extLst>
          </p:cNvPr>
          <p:cNvCxnSpPr>
            <a:cxnSpLocks/>
          </p:cNvCxnSpPr>
          <p:nvPr userDrawn="1"/>
        </p:nvCxnSpPr>
        <p:spPr>
          <a:xfrm>
            <a:off x="740834" y="0"/>
            <a:ext cx="0" cy="275748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CADB6D5-97B3-42ED-B8C7-5AD951CB8FE1}"/>
              </a:ext>
              <a:ext uri="{C183D7F6-B498-43B3-948B-1728B52AA6E4}">
                <adec:decorative xmlns:adec="http://schemas.microsoft.com/office/drawing/2017/decorative" val="1"/>
              </a:ext>
            </a:extLst>
          </p:cNvPr>
          <p:cNvCxnSpPr>
            <a:cxnSpLocks/>
          </p:cNvCxnSpPr>
          <p:nvPr userDrawn="1"/>
        </p:nvCxnSpPr>
        <p:spPr>
          <a:xfrm>
            <a:off x="8729133" y="2551471"/>
            <a:ext cx="346286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B7B60A-1B6C-4E40-94D7-AE1BD3712779}"/>
              </a:ext>
            </a:extLst>
          </p:cNvPr>
          <p:cNvSpPr>
            <a:spLocks noGrp="1"/>
          </p:cNvSpPr>
          <p:nvPr>
            <p:ph type="title"/>
          </p:nvPr>
        </p:nvSpPr>
        <p:spPr>
          <a:xfrm rot="16200000">
            <a:off x="-810973" y="4189152"/>
            <a:ext cx="3121302" cy="469478"/>
          </a:xfrm>
          <a:prstGeom prst="rect">
            <a:avLst/>
          </a:prstGeom>
        </p:spPr>
        <p:txBody>
          <a:bodyPr anchor="ctr"/>
          <a:lstStyle>
            <a:lvl1pPr algn="r">
              <a:defRPr lang="en-US" sz="2400" spc="100" baseline="0">
                <a:solidFill>
                  <a:schemeClr val="accent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348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FE3E-14BB-4DC6-A806-1E62C1D2446E}"/>
              </a:ext>
            </a:extLst>
          </p:cNvPr>
          <p:cNvSpPr>
            <a:spLocks noGrp="1"/>
          </p:cNvSpPr>
          <p:nvPr>
            <p:ph type="title"/>
          </p:nvPr>
        </p:nvSpPr>
        <p:spPr>
          <a:xfrm>
            <a:off x="1883137" y="1360309"/>
            <a:ext cx="2909309" cy="657882"/>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
        <p:nvSpPr>
          <p:cNvPr id="8" name="Picture Placeholder 10">
            <a:extLst>
              <a:ext uri="{FF2B5EF4-FFF2-40B4-BE49-F238E27FC236}">
                <a16:creationId xmlns:a16="http://schemas.microsoft.com/office/drawing/2014/main" id="{EFD7EF65-6DE9-4029-B3A0-F08E11BC9E5E}"/>
              </a:ext>
            </a:extLst>
          </p:cNvPr>
          <p:cNvSpPr>
            <a:spLocks noGrp="1"/>
          </p:cNvSpPr>
          <p:nvPr>
            <p:ph type="pic" sz="quarter" idx="13" hasCustomPrompt="1"/>
          </p:nvPr>
        </p:nvSpPr>
        <p:spPr>
          <a:xfrm>
            <a:off x="0" y="2795752"/>
            <a:ext cx="12192000" cy="4062247"/>
          </a:xfrm>
          <a:prstGeom prst="rect">
            <a:avLst/>
          </a:prstGeom>
        </p:spPr>
        <p:txBody>
          <a:bodyPr/>
          <a:lstStyle>
            <a:lvl1pPr marL="0" indent="0" algn="ctr">
              <a:buNone/>
              <a:defRPr/>
            </a:lvl1pPr>
          </a:lstStyle>
          <a:p>
            <a:r>
              <a:rPr lang="en-US" dirty="0"/>
              <a:t>Click to add photo</a:t>
            </a:r>
          </a:p>
        </p:txBody>
      </p:sp>
      <p:sp>
        <p:nvSpPr>
          <p:cNvPr id="10" name="Content Placeholder 15">
            <a:extLst>
              <a:ext uri="{FF2B5EF4-FFF2-40B4-BE49-F238E27FC236}">
                <a16:creationId xmlns:a16="http://schemas.microsoft.com/office/drawing/2014/main" id="{123B9F8E-DAD6-45B2-B55B-B070484318C3}"/>
              </a:ext>
            </a:extLst>
          </p:cNvPr>
          <p:cNvSpPr>
            <a:spLocks noGrp="1"/>
          </p:cNvSpPr>
          <p:nvPr>
            <p:ph sz="quarter" idx="15" hasCustomPrompt="1"/>
          </p:nvPr>
        </p:nvSpPr>
        <p:spPr>
          <a:xfrm>
            <a:off x="5109845" y="1075509"/>
            <a:ext cx="529326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sp>
        <p:nvSpPr>
          <p:cNvPr id="5" name="Date Placeholder 4">
            <a:extLst>
              <a:ext uri="{FF2B5EF4-FFF2-40B4-BE49-F238E27FC236}">
                <a16:creationId xmlns:a16="http://schemas.microsoft.com/office/drawing/2014/main" id="{23CF9177-0C51-4496-B5AE-7ED4F8F3A170}"/>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6" name="Footer Placeholder 5">
            <a:extLst>
              <a:ext uri="{FF2B5EF4-FFF2-40B4-BE49-F238E27FC236}">
                <a16:creationId xmlns:a16="http://schemas.microsoft.com/office/drawing/2014/main" id="{C57A035F-C837-4CCA-BB19-CE656F0576BD}"/>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7" name="Slide Number Placeholder 6">
            <a:extLst>
              <a:ext uri="{FF2B5EF4-FFF2-40B4-BE49-F238E27FC236}">
                <a16:creationId xmlns:a16="http://schemas.microsoft.com/office/drawing/2014/main" id="{5FE2F927-F23D-4ABB-BEC9-11C2CC69D8E4}"/>
              </a:ext>
            </a:extLst>
          </p:cNvPr>
          <p:cNvSpPr>
            <a:spLocks noGrp="1"/>
          </p:cNvSpPr>
          <p:nvPr>
            <p:ph type="sldNum" sz="quarter" idx="12"/>
          </p:nvPr>
        </p:nvSpPr>
        <p:spPr/>
        <p:txBody>
          <a:bodyPr/>
          <a:lstStyle>
            <a:lvl1pPr>
              <a:defRPr>
                <a:solidFill>
                  <a:schemeClr val="accent1"/>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95244728-2BE1-4CB4-A19E-903E75BD8226}"/>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27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out Questions">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109947-4B08-4C56-B65B-A6FDFEF47D12}"/>
              </a:ext>
              <a:ext uri="{C183D7F6-B498-43B3-948B-1728B52AA6E4}">
                <adec:decorative xmlns:adec="http://schemas.microsoft.com/office/drawing/2017/decorative" val="1"/>
              </a:ext>
            </a:extLst>
          </p:cNvPr>
          <p:cNvCxnSpPr>
            <a:cxnSpLocks/>
          </p:cNvCxnSpPr>
          <p:nvPr userDrawn="1"/>
        </p:nvCxnSpPr>
        <p:spPr>
          <a:xfrm>
            <a:off x="0" y="151081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387A38D-E82D-42F1-A188-30F49DD50C61}"/>
              </a:ext>
              <a:ext uri="{C183D7F6-B498-43B3-948B-1728B52AA6E4}">
                <adec:decorative xmlns:adec="http://schemas.microsoft.com/office/drawing/2017/decorative" val="1"/>
              </a:ext>
            </a:extLst>
          </p:cNvPr>
          <p:cNvCxnSpPr>
            <a:cxnSpLocks/>
          </p:cNvCxnSpPr>
          <p:nvPr userDrawn="1"/>
        </p:nvCxnSpPr>
        <p:spPr>
          <a:xfrm>
            <a:off x="739785" y="0"/>
            <a:ext cx="0" cy="2514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Picture Placeholder 10">
            <a:extLst>
              <a:ext uri="{FF2B5EF4-FFF2-40B4-BE49-F238E27FC236}">
                <a16:creationId xmlns:a16="http://schemas.microsoft.com/office/drawing/2014/main" id="{1205ABD4-5AFD-4B99-8836-D12AA42FCCE5}"/>
              </a:ext>
            </a:extLst>
          </p:cNvPr>
          <p:cNvSpPr>
            <a:spLocks noGrp="1"/>
          </p:cNvSpPr>
          <p:nvPr>
            <p:ph type="pic" sz="quarter" idx="13" hasCustomPrompt="1"/>
          </p:nvPr>
        </p:nvSpPr>
        <p:spPr>
          <a:xfrm>
            <a:off x="4582510" y="0"/>
            <a:ext cx="7609489" cy="6858000"/>
          </a:xfrm>
          <a:prstGeom prst="rect">
            <a:avLst/>
          </a:prstGeom>
        </p:spPr>
        <p:txBody>
          <a:bodyPr/>
          <a:lstStyle>
            <a:lvl1pPr marL="0" indent="0" algn="ctr">
              <a:buNone/>
              <a:defRPr/>
            </a:lvl1pPr>
          </a:lstStyle>
          <a:p>
            <a:r>
              <a:rPr lang="en-US" dirty="0"/>
              <a:t>Click to add photo</a:t>
            </a:r>
          </a:p>
        </p:txBody>
      </p:sp>
      <p:sp>
        <p:nvSpPr>
          <p:cNvPr id="7" name="Date Placeholder 6">
            <a:extLst>
              <a:ext uri="{FF2B5EF4-FFF2-40B4-BE49-F238E27FC236}">
                <a16:creationId xmlns:a16="http://schemas.microsoft.com/office/drawing/2014/main" id="{F080A53F-EFDF-40A3-B9E3-58EB0D3F3A84}"/>
              </a:ext>
            </a:extLst>
          </p:cNvPr>
          <p:cNvSpPr>
            <a:spLocks noGrp="1"/>
          </p:cNvSpPr>
          <p:nvPr>
            <p:ph type="dt" sz="half" idx="10"/>
          </p:nvPr>
        </p:nvSpPr>
        <p:spPr/>
        <p:txBody>
          <a:bodyPr/>
          <a:lstStyle/>
          <a:p>
            <a:r>
              <a:rPr lang="en-US" dirty="0"/>
              <a:t>8/05/20XX</a:t>
            </a:r>
          </a:p>
        </p:txBody>
      </p:sp>
      <p:sp>
        <p:nvSpPr>
          <p:cNvPr id="14" name="Content Placeholder 15">
            <a:extLst>
              <a:ext uri="{FF2B5EF4-FFF2-40B4-BE49-F238E27FC236}">
                <a16:creationId xmlns:a16="http://schemas.microsoft.com/office/drawing/2014/main" id="{F547C10E-8A59-4B22-ADF0-994850F759D0}"/>
              </a:ext>
            </a:extLst>
          </p:cNvPr>
          <p:cNvSpPr>
            <a:spLocks noGrp="1"/>
          </p:cNvSpPr>
          <p:nvPr>
            <p:ph sz="quarter" idx="15" hasCustomPrompt="1"/>
          </p:nvPr>
        </p:nvSpPr>
        <p:spPr>
          <a:xfrm>
            <a:off x="1017111" y="2906895"/>
            <a:ext cx="4606159" cy="2221291"/>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15" name="Footer Placeholder 4">
            <a:extLst>
              <a:ext uri="{FF2B5EF4-FFF2-40B4-BE49-F238E27FC236}">
                <a16:creationId xmlns:a16="http://schemas.microsoft.com/office/drawing/2014/main" id="{79DE00E7-8296-408A-905C-ECBA407C83E1}"/>
              </a:ext>
            </a:extLst>
          </p:cNvPr>
          <p:cNvSpPr>
            <a:spLocks noGrp="1"/>
          </p:cNvSpPr>
          <p:nvPr>
            <p:ph type="ftr" sz="quarter" idx="11"/>
          </p:nvPr>
        </p:nvSpPr>
        <p:spPr>
          <a:xfrm>
            <a:off x="6519230" y="6356350"/>
            <a:ext cx="3152912" cy="365125"/>
          </a:xfrm>
        </p:spPr>
        <p:txBody>
          <a:bodyPr/>
          <a:lstStyle>
            <a:lvl1pPr algn="l">
              <a:defRPr>
                <a:solidFill>
                  <a:schemeClr val="bg1"/>
                </a:solidFill>
              </a:defRPr>
            </a:lvl1pPr>
          </a:lstStyle>
          <a:p>
            <a:r>
              <a:rPr lang="en-US" dirty="0"/>
              <a:t>Conference Presentation</a:t>
            </a:r>
          </a:p>
        </p:txBody>
      </p:sp>
      <p:sp>
        <p:nvSpPr>
          <p:cNvPr id="16" name="Slide Number Placeholder 5">
            <a:extLst>
              <a:ext uri="{FF2B5EF4-FFF2-40B4-BE49-F238E27FC236}">
                <a16:creationId xmlns:a16="http://schemas.microsoft.com/office/drawing/2014/main" id="{900B3723-B30F-4BDB-A030-4B06ADE753C5}"/>
              </a:ext>
            </a:extLst>
          </p:cNvPr>
          <p:cNvSpPr>
            <a:spLocks noGrp="1"/>
          </p:cNvSpPr>
          <p:nvPr>
            <p:ph type="sldNum" sz="quarter" idx="12"/>
          </p:nvPr>
        </p:nvSpPr>
        <p:spPr>
          <a:xfrm>
            <a:off x="10510344" y="6356350"/>
            <a:ext cx="843455" cy="365125"/>
          </a:xfrm>
        </p:spPr>
        <p:txBody>
          <a:bodyPr/>
          <a:lstStyle>
            <a:lvl1pPr>
              <a:defRPr>
                <a:solidFill>
                  <a:schemeClr val="bg1"/>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BE4FA9AB-9D34-43A5-947E-835D7FE29C21}"/>
              </a:ext>
            </a:extLst>
          </p:cNvPr>
          <p:cNvSpPr>
            <a:spLocks noGrp="1"/>
          </p:cNvSpPr>
          <p:nvPr>
            <p:ph type="title"/>
          </p:nvPr>
        </p:nvSpPr>
        <p:spPr>
          <a:xfrm>
            <a:off x="1016002" y="2225678"/>
            <a:ext cx="4607268" cy="469476"/>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94452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Picture Placeholder 10">
            <a:extLst>
              <a:ext uri="{FF2B5EF4-FFF2-40B4-BE49-F238E27FC236}">
                <a16:creationId xmlns:a16="http://schemas.microsoft.com/office/drawing/2014/main" id="{840FD269-E069-45DA-B668-BE984BFA328B}"/>
              </a:ext>
            </a:extLst>
          </p:cNvPr>
          <p:cNvSpPr>
            <a:spLocks noGrp="1"/>
          </p:cNvSpPr>
          <p:nvPr>
            <p:ph type="pic" sz="quarter" idx="13" hasCustomPrompt="1"/>
          </p:nvPr>
        </p:nvSpPr>
        <p:spPr>
          <a:xfrm>
            <a:off x="0" y="0"/>
            <a:ext cx="12192000" cy="6857999"/>
          </a:xfrm>
          <a:prstGeom prst="rect">
            <a:avLst/>
          </a:prstGeom>
          <a:solidFill>
            <a:schemeClr val="bg1">
              <a:lumMod val="95000"/>
            </a:schemeClr>
          </a:solidFill>
        </p:spPr>
        <p:txBody>
          <a:bodyPr/>
          <a:lstStyle>
            <a:lvl1pPr marL="0" indent="0" algn="ctr">
              <a:buNone/>
              <a:defRPr/>
            </a:lvl1pPr>
          </a:lstStyle>
          <a:p>
            <a:r>
              <a:rPr lang="en-US" dirty="0"/>
              <a:t>Click to add photo</a:t>
            </a:r>
          </a:p>
        </p:txBody>
      </p:sp>
      <p:sp>
        <p:nvSpPr>
          <p:cNvPr id="3" name="Date Placeholder 2">
            <a:extLst>
              <a:ext uri="{FF2B5EF4-FFF2-40B4-BE49-F238E27FC236}">
                <a16:creationId xmlns:a16="http://schemas.microsoft.com/office/drawing/2014/main" id="{9AB9DE71-7B7A-4473-ABD8-99575CAFB38F}"/>
              </a:ext>
            </a:extLst>
          </p:cNvPr>
          <p:cNvSpPr>
            <a:spLocks noGrp="1"/>
          </p:cNvSpPr>
          <p:nvPr>
            <p:ph type="dt" sz="half" idx="10"/>
          </p:nvPr>
        </p:nvSpPr>
        <p:spPr/>
        <p:txBody>
          <a:bodyPr/>
          <a:lstStyle>
            <a:lvl1pPr>
              <a:defRPr>
                <a:solidFill>
                  <a:schemeClr val="bg1">
                    <a:lumMod val="95000"/>
                  </a:schemeClr>
                </a:solidFill>
              </a:defRPr>
            </a:lvl1pPr>
          </a:lstStyle>
          <a:p>
            <a:r>
              <a:rPr lang="en-US" dirty="0"/>
              <a:t>8/05/20XX</a:t>
            </a:r>
          </a:p>
        </p:txBody>
      </p:sp>
      <p:sp>
        <p:nvSpPr>
          <p:cNvPr id="4" name="Footer Placeholder 3">
            <a:extLst>
              <a:ext uri="{FF2B5EF4-FFF2-40B4-BE49-F238E27FC236}">
                <a16:creationId xmlns:a16="http://schemas.microsoft.com/office/drawing/2014/main" id="{DAAA1C9B-284B-4C89-8743-52285AC95126}"/>
              </a:ext>
            </a:extLst>
          </p:cNvPr>
          <p:cNvSpPr>
            <a:spLocks noGrp="1"/>
          </p:cNvSpPr>
          <p:nvPr>
            <p:ph type="ftr" sz="quarter" idx="11"/>
          </p:nvPr>
        </p:nvSpPr>
        <p:spPr/>
        <p:txBody>
          <a:bodyPr/>
          <a:lstStyle>
            <a:lvl1pPr>
              <a:defRPr>
                <a:solidFill>
                  <a:schemeClr val="bg1">
                    <a:lumMod val="95000"/>
                  </a:schemeClr>
                </a:solidFill>
              </a:defRPr>
            </a:lvl1pPr>
          </a:lstStyle>
          <a:p>
            <a:r>
              <a:rPr lang="en-US" dirty="0"/>
              <a:t>Conference Presentation</a:t>
            </a:r>
          </a:p>
        </p:txBody>
      </p:sp>
      <p:sp>
        <p:nvSpPr>
          <p:cNvPr id="5" name="Slide Number Placeholder 4">
            <a:extLst>
              <a:ext uri="{FF2B5EF4-FFF2-40B4-BE49-F238E27FC236}">
                <a16:creationId xmlns:a16="http://schemas.microsoft.com/office/drawing/2014/main" id="{8BC1FE06-5B3A-40E2-82AA-E4516ED2D558}"/>
              </a:ext>
            </a:extLst>
          </p:cNvPr>
          <p:cNvSpPr>
            <a:spLocks noGrp="1"/>
          </p:cNvSpPr>
          <p:nvPr>
            <p:ph type="sldNum" sz="quarter" idx="12"/>
          </p:nvPr>
        </p:nvSpPr>
        <p:spPr/>
        <p:txBody>
          <a:bodyPr/>
          <a:lstStyle>
            <a:lvl1pPr>
              <a:defRPr>
                <a:solidFill>
                  <a:schemeClr val="bg1">
                    <a:lumMod val="95000"/>
                  </a:schemeClr>
                </a:solidFill>
              </a:defRPr>
            </a:lvl1pPr>
          </a:lstStyle>
          <a:p>
            <a:fld id="{18D65601-5AE2-46FC-B138-694DDD2B510D}" type="slidenum">
              <a:rPr lang="en-US" smtClean="0"/>
              <a:pPr/>
              <a:t>‹#›</a:t>
            </a:fld>
            <a:endParaRPr lang="en-US" dirty="0"/>
          </a:p>
        </p:txBody>
      </p:sp>
      <p:sp>
        <p:nvSpPr>
          <p:cNvPr id="7" name="Text Placeholder 12">
            <a:extLst>
              <a:ext uri="{FF2B5EF4-FFF2-40B4-BE49-F238E27FC236}">
                <a16:creationId xmlns:a16="http://schemas.microsoft.com/office/drawing/2014/main" id="{2ACE5847-B709-473D-A366-54ADA852FFA5}"/>
              </a:ext>
            </a:extLst>
          </p:cNvPr>
          <p:cNvSpPr>
            <a:spLocks noGrp="1"/>
          </p:cNvSpPr>
          <p:nvPr>
            <p:ph type="body" sz="quarter" idx="14" hasCustomPrompt="1"/>
          </p:nvPr>
        </p:nvSpPr>
        <p:spPr>
          <a:xfrm>
            <a:off x="2105107" y="3055535"/>
            <a:ext cx="7981786" cy="2609103"/>
          </a:xfrm>
          <a:prstGeom prst="rect">
            <a:avLst/>
          </a:prstGeom>
        </p:spPr>
        <p:txBody>
          <a:bodyPr anchor="ctr"/>
          <a:lstStyle>
            <a:lvl1pPr marL="0" indent="0" algn="l">
              <a:lnSpc>
                <a:spcPct val="125000"/>
              </a:lnSpc>
              <a:spcBef>
                <a:spcPts val="0"/>
              </a:spcBef>
              <a:buNone/>
              <a:defRPr sz="3200" i="1" spc="100" baseline="0">
                <a:solidFill>
                  <a:schemeClr val="bg1"/>
                </a:solidFill>
                <a:latin typeface="+mj-lt"/>
              </a:defRPr>
            </a:lvl1pPr>
          </a:lstStyle>
          <a:p>
            <a:pPr lvl="0"/>
            <a:r>
              <a:rPr lang="en-US"/>
              <a:t>Click to add title</a:t>
            </a:r>
          </a:p>
        </p:txBody>
      </p:sp>
      <p:sp>
        <p:nvSpPr>
          <p:cNvPr id="2" name="Title 1">
            <a:extLst>
              <a:ext uri="{FF2B5EF4-FFF2-40B4-BE49-F238E27FC236}">
                <a16:creationId xmlns:a16="http://schemas.microsoft.com/office/drawing/2014/main" id="{648B1850-15F7-414E-B8F6-3A5B3D10B263}"/>
              </a:ext>
            </a:extLst>
          </p:cNvPr>
          <p:cNvSpPr>
            <a:spLocks noGrp="1"/>
          </p:cNvSpPr>
          <p:nvPr>
            <p:ph type="title"/>
          </p:nvPr>
        </p:nvSpPr>
        <p:spPr>
          <a:xfrm>
            <a:off x="5010083" y="5448575"/>
            <a:ext cx="4881563" cy="463550"/>
          </a:xfrm>
          <a:prstGeom prst="rect">
            <a:avLst/>
          </a:prstGeom>
        </p:spPr>
        <p:txBody>
          <a:bodyPr/>
          <a:lstStyle>
            <a:lvl1pPr algn="r">
              <a:defRPr lang="en-US" sz="1800" spc="100" baseline="0">
                <a:solidFill>
                  <a:schemeClr val="bg1"/>
                </a:solidFill>
                <a:latin typeface="+mn-lt"/>
                <a:ea typeface="+mn-ea"/>
                <a:cs typeface="+mn-cs"/>
              </a:defRPr>
            </a:lvl1pPr>
          </a:lstStyle>
          <a:p>
            <a:pPr marL="0" lvl="0" indent="0" algn="r">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0056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ypothesi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0" y="0"/>
            <a:ext cx="468761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195FA8B4-F9F3-4FF5-B11F-483A1B95EA11}"/>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3" name="Footer Placeholder 2">
            <a:extLst>
              <a:ext uri="{FF2B5EF4-FFF2-40B4-BE49-F238E27FC236}">
                <a16:creationId xmlns:a16="http://schemas.microsoft.com/office/drawing/2014/main" id="{F97B8F04-28A5-462E-86DE-06C37E40589B}"/>
              </a:ext>
            </a:extLst>
          </p:cNvPr>
          <p:cNvSpPr>
            <a:spLocks noGrp="1"/>
          </p:cNvSpPr>
          <p:nvPr>
            <p:ph type="ftr" sz="quarter" idx="11"/>
          </p:nvPr>
        </p:nvSpPr>
        <p:spPr/>
        <p:txBody>
          <a:bodyPr/>
          <a:lstStyle>
            <a:lvl1pPr>
              <a:defRPr>
                <a:solidFill>
                  <a:schemeClr val="accent6">
                    <a:lumMod val="75000"/>
                  </a:schemeClr>
                </a:solidFill>
              </a:defRPr>
            </a:lvl1pPr>
          </a:lstStyle>
          <a:p>
            <a:r>
              <a:rPr lang="en-US" dirty="0"/>
              <a:t>Conference Presentation</a:t>
            </a:r>
          </a:p>
        </p:txBody>
      </p:sp>
      <p:sp>
        <p:nvSpPr>
          <p:cNvPr id="4" name="Slide Number Placeholder 3">
            <a:extLst>
              <a:ext uri="{FF2B5EF4-FFF2-40B4-BE49-F238E27FC236}">
                <a16:creationId xmlns:a16="http://schemas.microsoft.com/office/drawing/2014/main" id="{AC8B2DAE-4645-4AA0-87C9-39874FDBDEE3}"/>
              </a:ext>
            </a:extLst>
          </p:cNvPr>
          <p:cNvSpPr>
            <a:spLocks noGrp="1"/>
          </p:cNvSpPr>
          <p:nvPr>
            <p:ph type="sldNum" sz="quarter" idx="12"/>
          </p:nvPr>
        </p:nvSpPr>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6" name="Content Placeholder 15">
            <a:extLst>
              <a:ext uri="{FF2B5EF4-FFF2-40B4-BE49-F238E27FC236}">
                <a16:creationId xmlns:a16="http://schemas.microsoft.com/office/drawing/2014/main" id="{3BB9146A-68F5-433B-8411-A12C7C8F782D}"/>
              </a:ext>
            </a:extLst>
          </p:cNvPr>
          <p:cNvSpPr>
            <a:spLocks noGrp="1"/>
          </p:cNvSpPr>
          <p:nvPr>
            <p:ph sz="quarter" idx="15" hasCustomPrompt="1"/>
          </p:nvPr>
        </p:nvSpPr>
        <p:spPr>
          <a:xfrm>
            <a:off x="6747641" y="1193612"/>
            <a:ext cx="3513083" cy="1400506"/>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7" name="Rectangle 6">
            <a:extLst>
              <a:ext uri="{FF2B5EF4-FFF2-40B4-BE49-F238E27FC236}">
                <a16:creationId xmlns:a16="http://schemas.microsoft.com/office/drawing/2014/main" id="{3270974D-DE65-42B3-BEB4-235503245B26}"/>
              </a:ext>
            </a:extLst>
          </p:cNvPr>
          <p:cNvSpPr/>
          <p:nvPr userDrawn="1"/>
        </p:nvSpPr>
        <p:spPr>
          <a:xfrm>
            <a:off x="6360072" y="924801"/>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15">
            <a:extLst>
              <a:ext uri="{FF2B5EF4-FFF2-40B4-BE49-F238E27FC236}">
                <a16:creationId xmlns:a16="http://schemas.microsoft.com/office/drawing/2014/main" id="{5BA888A7-F91E-4923-AB10-31BEF8C2FEB8}"/>
              </a:ext>
            </a:extLst>
          </p:cNvPr>
          <p:cNvSpPr>
            <a:spLocks noGrp="1"/>
          </p:cNvSpPr>
          <p:nvPr>
            <p:ph sz="quarter" idx="16" hasCustomPrompt="1"/>
          </p:nvPr>
        </p:nvSpPr>
        <p:spPr>
          <a:xfrm>
            <a:off x="6747641" y="4120055"/>
            <a:ext cx="3513083" cy="1185839"/>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9" name="Rectangle 8">
            <a:extLst>
              <a:ext uri="{FF2B5EF4-FFF2-40B4-BE49-F238E27FC236}">
                <a16:creationId xmlns:a16="http://schemas.microsoft.com/office/drawing/2014/main" id="{A6803CCC-79BF-4752-81AA-D68AB023A6B6}"/>
              </a:ext>
            </a:extLst>
          </p:cNvPr>
          <p:cNvSpPr/>
          <p:nvPr userDrawn="1"/>
        </p:nvSpPr>
        <p:spPr>
          <a:xfrm>
            <a:off x="6360072" y="3584028"/>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6ECBC35A-FE4E-467A-A20D-9063B371CAAA}"/>
              </a:ext>
              <a:ext uri="{C183D7F6-B498-43B3-948B-1728B52AA6E4}">
                <adec:decorative xmlns:adec="http://schemas.microsoft.com/office/drawing/2017/decorative" val="1"/>
              </a:ext>
            </a:extLst>
          </p:cNvPr>
          <p:cNvCxnSpPr>
            <a:cxnSpLocks/>
          </p:cNvCxnSpPr>
          <p:nvPr userDrawn="1"/>
        </p:nvCxnSpPr>
        <p:spPr>
          <a:xfrm>
            <a:off x="2303095" y="0"/>
            <a:ext cx="0" cy="370473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A4FC0018-1CBF-4BC0-BE79-B983651D8848}"/>
              </a:ext>
            </a:extLst>
          </p:cNvPr>
          <p:cNvSpPr>
            <a:spLocks noGrp="1"/>
          </p:cNvSpPr>
          <p:nvPr>
            <p:ph type="title"/>
          </p:nvPr>
        </p:nvSpPr>
        <p:spPr>
          <a:xfrm rot="16200000">
            <a:off x="1005213" y="4932422"/>
            <a:ext cx="2635209" cy="52370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62744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rcentage of Communication Tool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B06ACE2-BA16-48C7-A451-845668BC059A}"/>
              </a:ext>
            </a:extLst>
          </p:cNvPr>
          <p:cNvSpPr>
            <a:spLocks noGrp="1"/>
          </p:cNvSpPr>
          <p:nvPr>
            <p:ph type="dt" sz="half" idx="10"/>
          </p:nvPr>
        </p:nvSpPr>
        <p:spPr/>
        <p:txBody>
          <a:bodyPr/>
          <a:lstStyle/>
          <a:p>
            <a:r>
              <a:rPr lang="en-US" dirty="0"/>
              <a:t>8/05/20XX</a:t>
            </a:r>
          </a:p>
        </p:txBody>
      </p:sp>
      <p:sp>
        <p:nvSpPr>
          <p:cNvPr id="6" name="Footer Placeholder 5">
            <a:extLst>
              <a:ext uri="{FF2B5EF4-FFF2-40B4-BE49-F238E27FC236}">
                <a16:creationId xmlns:a16="http://schemas.microsoft.com/office/drawing/2014/main" id="{009B479B-4CEB-47DB-903C-2E2D2445EB57}"/>
              </a:ext>
            </a:extLst>
          </p:cNvPr>
          <p:cNvSpPr>
            <a:spLocks noGrp="1"/>
          </p:cNvSpPr>
          <p:nvPr>
            <p:ph type="ftr" sz="quarter" idx="11"/>
          </p:nvPr>
        </p:nvSpPr>
        <p:spPr/>
        <p:txBody>
          <a:bodyPr/>
          <a:lstStyle/>
          <a:p>
            <a:r>
              <a:rPr lang="en-US" dirty="0"/>
              <a:t>Conference Presentation</a:t>
            </a:r>
          </a:p>
        </p:txBody>
      </p:sp>
      <p:sp>
        <p:nvSpPr>
          <p:cNvPr id="7" name="Slide Number Placeholder 6">
            <a:extLst>
              <a:ext uri="{FF2B5EF4-FFF2-40B4-BE49-F238E27FC236}">
                <a16:creationId xmlns:a16="http://schemas.microsoft.com/office/drawing/2014/main" id="{FC6F2130-E7AA-4706-B388-47F7E032B5EA}"/>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Rectangle 8">
            <a:extLst>
              <a:ext uri="{FF2B5EF4-FFF2-40B4-BE49-F238E27FC236}">
                <a16:creationId xmlns:a16="http://schemas.microsoft.com/office/drawing/2014/main" id="{67311573-5DB1-44CE-818B-9E5F570408F1}"/>
              </a:ext>
            </a:extLst>
          </p:cNvPr>
          <p:cNvSpPr/>
          <p:nvPr userDrawn="1"/>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15">
            <a:extLst>
              <a:ext uri="{FF2B5EF4-FFF2-40B4-BE49-F238E27FC236}">
                <a16:creationId xmlns:a16="http://schemas.microsoft.com/office/drawing/2014/main" id="{6E328664-C733-476A-81C6-2A0B15B001A1}"/>
              </a:ext>
            </a:extLst>
          </p:cNvPr>
          <p:cNvSpPr>
            <a:spLocks noGrp="1"/>
          </p:cNvSpPr>
          <p:nvPr>
            <p:ph sz="quarter" idx="15" hasCustomPrompt="1"/>
          </p:nvPr>
        </p:nvSpPr>
        <p:spPr>
          <a:xfrm>
            <a:off x="2029158" y="2838122"/>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0" name="Content Placeholder 15">
            <a:extLst>
              <a:ext uri="{FF2B5EF4-FFF2-40B4-BE49-F238E27FC236}">
                <a16:creationId xmlns:a16="http://schemas.microsoft.com/office/drawing/2014/main" id="{4DA6C57C-E2CB-484E-94E6-9AB8DC7DB4C5}"/>
              </a:ext>
            </a:extLst>
          </p:cNvPr>
          <p:cNvSpPr>
            <a:spLocks noGrp="1"/>
          </p:cNvSpPr>
          <p:nvPr>
            <p:ph sz="quarter" idx="16" hasCustomPrompt="1"/>
          </p:nvPr>
        </p:nvSpPr>
        <p:spPr>
          <a:xfrm>
            <a:off x="2029158" y="3379435"/>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1" name="Content Placeholder 15">
            <a:extLst>
              <a:ext uri="{FF2B5EF4-FFF2-40B4-BE49-F238E27FC236}">
                <a16:creationId xmlns:a16="http://schemas.microsoft.com/office/drawing/2014/main" id="{97E74E6E-CDEF-424A-B7CE-5B34A0AC34D6}"/>
              </a:ext>
            </a:extLst>
          </p:cNvPr>
          <p:cNvSpPr>
            <a:spLocks noGrp="1"/>
          </p:cNvSpPr>
          <p:nvPr>
            <p:ph sz="quarter" idx="17" hasCustomPrompt="1"/>
          </p:nvPr>
        </p:nvSpPr>
        <p:spPr>
          <a:xfrm>
            <a:off x="2029158" y="3928699"/>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2" name="Content Placeholder 15">
            <a:extLst>
              <a:ext uri="{FF2B5EF4-FFF2-40B4-BE49-F238E27FC236}">
                <a16:creationId xmlns:a16="http://schemas.microsoft.com/office/drawing/2014/main" id="{E7A1AA76-7517-4C53-B2A4-EE8B1C6ADDDF}"/>
              </a:ext>
            </a:extLst>
          </p:cNvPr>
          <p:cNvSpPr>
            <a:spLocks noGrp="1"/>
          </p:cNvSpPr>
          <p:nvPr>
            <p:ph sz="quarter" idx="18" hasCustomPrompt="1"/>
          </p:nvPr>
        </p:nvSpPr>
        <p:spPr>
          <a:xfrm>
            <a:off x="2029158" y="4476966"/>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37" name="Text Placeholder 12">
            <a:extLst>
              <a:ext uri="{FF2B5EF4-FFF2-40B4-BE49-F238E27FC236}">
                <a16:creationId xmlns:a16="http://schemas.microsoft.com/office/drawing/2014/main" id="{273C9D83-2282-43F4-BB54-7CDA96B45560}"/>
              </a:ext>
            </a:extLst>
          </p:cNvPr>
          <p:cNvSpPr>
            <a:spLocks noGrp="1"/>
          </p:cNvSpPr>
          <p:nvPr>
            <p:ph type="body" sz="quarter" idx="19" hasCustomPrompt="1"/>
          </p:nvPr>
        </p:nvSpPr>
        <p:spPr>
          <a:xfrm>
            <a:off x="6298588"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8" name="Text Placeholder 12">
            <a:extLst>
              <a:ext uri="{FF2B5EF4-FFF2-40B4-BE49-F238E27FC236}">
                <a16:creationId xmlns:a16="http://schemas.microsoft.com/office/drawing/2014/main" id="{90C1AC4A-23E9-4676-A30E-E39B4342FF07}"/>
              </a:ext>
            </a:extLst>
          </p:cNvPr>
          <p:cNvSpPr>
            <a:spLocks noGrp="1"/>
          </p:cNvSpPr>
          <p:nvPr>
            <p:ph type="body" sz="quarter" idx="20" hasCustomPrompt="1"/>
          </p:nvPr>
        </p:nvSpPr>
        <p:spPr>
          <a:xfrm>
            <a:off x="6298588"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9" name="Text Placeholder 12">
            <a:extLst>
              <a:ext uri="{FF2B5EF4-FFF2-40B4-BE49-F238E27FC236}">
                <a16:creationId xmlns:a16="http://schemas.microsoft.com/office/drawing/2014/main" id="{2C256BCC-FED6-4D75-8C65-5967DD2E0194}"/>
              </a:ext>
            </a:extLst>
          </p:cNvPr>
          <p:cNvSpPr>
            <a:spLocks noGrp="1"/>
          </p:cNvSpPr>
          <p:nvPr>
            <p:ph type="body" sz="quarter" idx="21" hasCustomPrompt="1"/>
          </p:nvPr>
        </p:nvSpPr>
        <p:spPr>
          <a:xfrm>
            <a:off x="9033309"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40" name="Text Placeholder 12">
            <a:extLst>
              <a:ext uri="{FF2B5EF4-FFF2-40B4-BE49-F238E27FC236}">
                <a16:creationId xmlns:a16="http://schemas.microsoft.com/office/drawing/2014/main" id="{036A0378-B8F0-463A-A66D-83D798223E3C}"/>
              </a:ext>
            </a:extLst>
          </p:cNvPr>
          <p:cNvSpPr>
            <a:spLocks noGrp="1"/>
          </p:cNvSpPr>
          <p:nvPr>
            <p:ph type="body" sz="quarter" idx="22" hasCustomPrompt="1"/>
          </p:nvPr>
        </p:nvSpPr>
        <p:spPr>
          <a:xfrm>
            <a:off x="9033309"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2" name="Title 1">
            <a:extLst>
              <a:ext uri="{FF2B5EF4-FFF2-40B4-BE49-F238E27FC236}">
                <a16:creationId xmlns:a16="http://schemas.microsoft.com/office/drawing/2014/main" id="{82BDF22D-6760-4BDD-92EF-E940DCC023C0}"/>
              </a:ext>
            </a:extLst>
          </p:cNvPr>
          <p:cNvSpPr>
            <a:spLocks noGrp="1"/>
          </p:cNvSpPr>
          <p:nvPr>
            <p:ph type="title"/>
          </p:nvPr>
        </p:nvSpPr>
        <p:spPr>
          <a:xfrm>
            <a:off x="1267697" y="1369287"/>
            <a:ext cx="4079564"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9580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king Great Product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AADBBE-F1E3-480E-BE79-B55DEF9410EF}"/>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A4C868C7-0B77-47B8-9C16-7F97AA9F0D4E}"/>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5" name="Date Placeholder 4">
            <a:extLst>
              <a:ext uri="{FF2B5EF4-FFF2-40B4-BE49-F238E27FC236}">
                <a16:creationId xmlns:a16="http://schemas.microsoft.com/office/drawing/2014/main" id="{6F4198D5-23F4-441A-AD0A-C6CD015E997C}"/>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16" name="Content Placeholder 15">
            <a:extLst>
              <a:ext uri="{FF2B5EF4-FFF2-40B4-BE49-F238E27FC236}">
                <a16:creationId xmlns:a16="http://schemas.microsoft.com/office/drawing/2014/main" id="{8E5DAC80-95FC-4BA1-98B2-5631FB3B0198}"/>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Footer Placeholder 4">
            <a:extLst>
              <a:ext uri="{FF2B5EF4-FFF2-40B4-BE49-F238E27FC236}">
                <a16:creationId xmlns:a16="http://schemas.microsoft.com/office/drawing/2014/main" id="{464448FE-96B4-43C5-8721-4FBF69ED48B7}"/>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3" name="Slide Number Placeholder 5">
            <a:extLst>
              <a:ext uri="{FF2B5EF4-FFF2-40B4-BE49-F238E27FC236}">
                <a16:creationId xmlns:a16="http://schemas.microsoft.com/office/drawing/2014/main" id="{F8104834-0355-4576-A9E5-FF5B92B361F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3AD2D377-D829-49CC-9253-683054B909F0}"/>
              </a:ext>
            </a:extLst>
          </p:cNvPr>
          <p:cNvSpPr>
            <a:spLocks noGrp="1"/>
          </p:cNvSpPr>
          <p:nvPr>
            <p:ph type="title"/>
          </p:nvPr>
        </p:nvSpPr>
        <p:spPr>
          <a:xfrm>
            <a:off x="6337298" y="2063075"/>
            <a:ext cx="5257799" cy="1268810"/>
          </a:xfrm>
          <a:prstGeom prst="rect">
            <a:avLst/>
          </a:prstGeom>
        </p:spPr>
        <p:txBody>
          <a:bodyPr anchor="ctr"/>
          <a:lstStyle>
            <a:lvl1pPr>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54812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r>
              <a:rPr lang="en-US" dirty="0"/>
              <a:t>8/05/20XX</a:t>
            </a:r>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r>
              <a:rPr lang="en-US" dirty="0"/>
              <a:t>Conference Presentation</a:t>
            </a:r>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b="0" spc="150" baseline="0">
                <a:solidFill>
                  <a:schemeClr val="bg2">
                    <a:lumMod val="50000"/>
                  </a:schemeClr>
                </a:solidFill>
                <a:latin typeface="Univers Light" panose="020B0403020202020204" pitchFamily="34" charset="0"/>
              </a:defRPr>
            </a:lvl1pPr>
          </a:lstStyle>
          <a:p>
            <a:fld id="{18D65601-5AE2-46FC-B138-694DDD2B510D}" type="slidenum">
              <a:rPr lang="en-US" smtClean="0"/>
              <a:pPr/>
              <a:t>‹#›</a:t>
            </a:fld>
            <a:endParaRPr lang="en-US" dirty="0"/>
          </a:p>
        </p:txBody>
      </p:sp>
      <p:sp>
        <p:nvSpPr>
          <p:cNvPr id="7" name="TextBox 6">
            <a:extLst>
              <a:ext uri="{FF2B5EF4-FFF2-40B4-BE49-F238E27FC236}">
                <a16:creationId xmlns:a16="http://schemas.microsoft.com/office/drawing/2014/main" id="{084DCE26-8B90-4B2C-883A-D5FFC365BF8A}"/>
              </a:ext>
            </a:extLst>
          </p:cNvPr>
          <p:cNvSpPr txBox="1"/>
          <p:nvPr userDrawn="1"/>
        </p:nvSpPr>
        <p:spPr>
          <a:xfrm>
            <a:off x="5637320" y="2974019"/>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F9B274D2-774F-4C24-A448-1EFB461A95EA}"/>
              </a:ext>
            </a:extLst>
          </p:cNvPr>
          <p:cNvSpPr>
            <a:spLocks noGrp="1"/>
          </p:cNvSpPr>
          <p:nvPr>
            <p:ph type="title"/>
          </p:nvPr>
        </p:nvSpPr>
        <p:spPr>
          <a:xfrm>
            <a:off x="995204" y="4142509"/>
            <a:ext cx="7899414" cy="2418629"/>
          </a:xfrm>
        </p:spPr>
        <p:txBody>
          <a:bodyPr/>
          <a:lstStyle/>
          <a:p>
            <a:r>
              <a:rPr lang="en-US" sz="6000" dirty="0"/>
              <a:t>Jesus Christ, </a:t>
            </a:r>
            <a:br>
              <a:rPr lang="en-US" sz="6000" dirty="0"/>
            </a:br>
            <a:r>
              <a:rPr lang="en-US" sz="6000" dirty="0"/>
              <a:t>The Master Teacher</a:t>
            </a:r>
          </a:p>
        </p:txBody>
      </p:sp>
      <p:sp>
        <p:nvSpPr>
          <p:cNvPr id="26" name="Text Placeholder 25">
            <a:extLst>
              <a:ext uri="{FF2B5EF4-FFF2-40B4-BE49-F238E27FC236}">
                <a16:creationId xmlns:a16="http://schemas.microsoft.com/office/drawing/2014/main" id="{C022D7CD-E026-4E29-BE4B-3FA7B1EB6A46}"/>
              </a:ext>
            </a:extLst>
          </p:cNvPr>
          <p:cNvSpPr>
            <a:spLocks noGrp="1"/>
          </p:cNvSpPr>
          <p:nvPr>
            <p:ph type="body" sz="quarter" idx="12"/>
          </p:nvPr>
        </p:nvSpPr>
        <p:spPr>
          <a:xfrm>
            <a:off x="9060873" y="5006697"/>
            <a:ext cx="3131127" cy="685430"/>
          </a:xfrm>
        </p:spPr>
        <p:txBody>
          <a:bodyPr/>
          <a:lstStyle/>
          <a:p>
            <a:r>
              <a:rPr lang="en-US" sz="3600" b="1" dirty="0">
                <a:solidFill>
                  <a:schemeClr val="tx1"/>
                </a:solidFill>
              </a:rPr>
              <a:t>Mark 1:35-38</a:t>
            </a:r>
          </a:p>
        </p:txBody>
      </p:sp>
    </p:spTree>
    <p:extLst>
      <p:ext uri="{BB962C8B-B14F-4D97-AF65-F5344CB8AC3E}">
        <p14:creationId xmlns:p14="http://schemas.microsoft.com/office/powerpoint/2010/main" val="140119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Teaching As Jesus Taught…</a:t>
            </a:r>
            <a:br>
              <a:rPr lang="en-US" sz="4800" b="1" noProof="0" dirty="0"/>
            </a:br>
            <a:r>
              <a:rPr lang="en-US" sz="3200" dirty="0"/>
              <a:t>John Chapter 4</a:t>
            </a:r>
            <a:endParaRPr lang="en-US" sz="4800" noProof="0" dirty="0"/>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1017111" y="1676401"/>
            <a:ext cx="10648416" cy="4946072"/>
          </a:xfrm>
        </p:spPr>
        <p:txBody>
          <a:bodyPr/>
          <a:lstStyle/>
          <a:p>
            <a:r>
              <a:rPr lang="en-US" sz="3600" b="1" dirty="0"/>
              <a:t>Teaching others sustained Jesus.</a:t>
            </a:r>
            <a:r>
              <a:rPr lang="en-US" sz="2800" dirty="0"/>
              <a:t> (John 4:34)</a:t>
            </a:r>
            <a:endParaRPr lang="en-ZA" sz="2800" dirty="0"/>
          </a:p>
          <a:p>
            <a:r>
              <a:rPr lang="en-US" sz="3600" b="1" dirty="0"/>
              <a:t>God’s word was “ready on His lips”.</a:t>
            </a:r>
            <a:r>
              <a:rPr lang="en-US" sz="2800" b="1" dirty="0"/>
              <a:t> </a:t>
            </a:r>
            <a:br>
              <a:rPr lang="en-US" sz="2800" b="1" dirty="0"/>
            </a:br>
            <a:r>
              <a:rPr lang="en-US" sz="2800" dirty="0"/>
              <a:t>(Proverbs 22:18; John 4:10ff)</a:t>
            </a:r>
          </a:p>
          <a:p>
            <a:r>
              <a:rPr lang="en-US" sz="3600" b="1" dirty="0"/>
              <a:t>Sought to elevate from the physical to the spiritual. </a:t>
            </a:r>
            <a:r>
              <a:rPr lang="en-US" sz="2800" dirty="0"/>
              <a:t>(John 4:13-14)</a:t>
            </a:r>
          </a:p>
          <a:p>
            <a:r>
              <a:rPr lang="en-US" sz="3600" b="1" dirty="0"/>
              <a:t>Jesus did not avoid those with “problems”. </a:t>
            </a:r>
            <a:r>
              <a:rPr lang="en-US" sz="2800" dirty="0"/>
              <a:t>(John 4:16-19)</a:t>
            </a:r>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2</a:t>
            </a:fld>
            <a:endParaRPr lang="en-US" dirty="0"/>
          </a:p>
        </p:txBody>
      </p:sp>
    </p:spTree>
    <p:extLst>
      <p:ext uri="{BB962C8B-B14F-4D97-AF65-F5344CB8AC3E}">
        <p14:creationId xmlns:p14="http://schemas.microsoft.com/office/powerpoint/2010/main" val="303726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To Teach Like Jesus…</a:t>
            </a:r>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1017110" y="1548580"/>
            <a:ext cx="11174889" cy="5309419"/>
          </a:xfrm>
        </p:spPr>
        <p:txBody>
          <a:bodyPr/>
          <a:lstStyle/>
          <a:p>
            <a:pPr marL="457200" indent="-457200">
              <a:spcAft>
                <a:spcPts val="600"/>
              </a:spcAft>
              <a:buFont typeface="Arial" panose="020B0604020202020204" pitchFamily="34" charset="0"/>
              <a:buChar char="•"/>
            </a:pPr>
            <a:r>
              <a:rPr lang="en-ZA" sz="3600" b="1" dirty="0"/>
              <a:t>Love the souls of others. </a:t>
            </a:r>
            <a:r>
              <a:rPr lang="en-ZA" sz="3200" dirty="0"/>
              <a:t>(Matthew 9:36)</a:t>
            </a:r>
            <a:endParaRPr lang="en-ZA" sz="3600" dirty="0"/>
          </a:p>
          <a:p>
            <a:pPr marL="457200" indent="-457200">
              <a:spcAft>
                <a:spcPts val="600"/>
              </a:spcAft>
              <a:buFont typeface="Arial" panose="020B0604020202020204" pitchFamily="34" charset="0"/>
              <a:buChar char="•"/>
            </a:pPr>
            <a:r>
              <a:rPr lang="en-ZA" sz="3600" b="1" dirty="0"/>
              <a:t>Learn, &amp; be filled w/ the scriptures. </a:t>
            </a:r>
            <a:r>
              <a:rPr lang="en-ZA" sz="3200" dirty="0"/>
              <a:t>(Col. 1:9)</a:t>
            </a:r>
          </a:p>
          <a:p>
            <a:pPr marL="457200" indent="-457200">
              <a:spcAft>
                <a:spcPts val="600"/>
              </a:spcAft>
              <a:buFont typeface="Arial" panose="020B0604020202020204" pitchFamily="34" charset="0"/>
              <a:buChar char="•"/>
            </a:pPr>
            <a:r>
              <a:rPr lang="en-ZA" sz="3600" b="1" dirty="0"/>
              <a:t>Preach only - all of - the Father’s will. </a:t>
            </a:r>
            <a:r>
              <a:rPr lang="en-ZA" sz="3200" dirty="0"/>
              <a:t>(Acts 20:27)</a:t>
            </a:r>
          </a:p>
          <a:p>
            <a:pPr marL="457200" indent="-457200">
              <a:spcAft>
                <a:spcPts val="600"/>
              </a:spcAft>
              <a:buFont typeface="Arial" panose="020B0604020202020204" pitchFamily="34" charset="0"/>
              <a:buChar char="•"/>
            </a:pPr>
            <a:r>
              <a:rPr lang="en-ZA" sz="3600" b="1" dirty="0"/>
              <a:t>Be bold and consistent</a:t>
            </a:r>
            <a:r>
              <a:rPr lang="en-ZA" sz="3200" dirty="0"/>
              <a:t>. (John 18:20; Eph. 6:19)</a:t>
            </a:r>
            <a:endParaRPr lang="en-ZA" sz="3600" dirty="0"/>
          </a:p>
          <a:p>
            <a:pPr marL="457200" indent="-457200">
              <a:spcAft>
                <a:spcPts val="600"/>
              </a:spcAft>
              <a:buFont typeface="Arial" panose="020B0604020202020204" pitchFamily="34" charset="0"/>
              <a:buChar char="•"/>
            </a:pPr>
            <a:r>
              <a:rPr lang="en-ZA" sz="3600" b="1" dirty="0"/>
              <a:t>Keep a spiritual focus. </a:t>
            </a:r>
            <a:r>
              <a:rPr lang="en-ZA" sz="3200" dirty="0"/>
              <a:t>(Colossians 3:1-2)</a:t>
            </a:r>
          </a:p>
          <a:p>
            <a:pPr marL="457200" indent="-457200">
              <a:spcAft>
                <a:spcPts val="600"/>
              </a:spcAft>
              <a:buFont typeface="Arial" panose="020B0604020202020204" pitchFamily="34" charset="0"/>
              <a:buChar char="•"/>
            </a:pPr>
            <a:r>
              <a:rPr lang="en-ZA" sz="3600" b="1" dirty="0"/>
              <a:t>Keep growing. </a:t>
            </a:r>
            <a:r>
              <a:rPr lang="en-ZA" sz="3200" dirty="0"/>
              <a:t>(Ephesians 4:12-13)</a:t>
            </a:r>
          </a:p>
          <a:p>
            <a:pPr marL="457200" indent="-457200">
              <a:spcAft>
                <a:spcPts val="600"/>
              </a:spcAft>
              <a:buFont typeface="Arial" panose="020B0604020202020204" pitchFamily="34" charset="0"/>
              <a:buChar char="•"/>
            </a:pPr>
            <a:r>
              <a:rPr lang="en-ZA" sz="3600" b="1" dirty="0"/>
              <a:t>Make your faith your own. </a:t>
            </a:r>
            <a:r>
              <a:rPr lang="en-ZA" sz="3200" dirty="0"/>
              <a:t>(2 Timothy 3:14-15)</a:t>
            </a:r>
          </a:p>
          <a:p>
            <a:pPr marL="457200" indent="-457200">
              <a:spcAft>
                <a:spcPts val="600"/>
              </a:spcAft>
              <a:buFont typeface="Arial" panose="020B0604020202020204" pitchFamily="34" charset="0"/>
              <a:buChar char="•"/>
            </a:pPr>
            <a:r>
              <a:rPr lang="en-ZA" sz="3600" b="1" dirty="0"/>
              <a:t>Never forget your goal. </a:t>
            </a:r>
            <a:r>
              <a:rPr lang="en-ZA" sz="3200" dirty="0"/>
              <a:t>(Hebrews 12:1-2)</a:t>
            </a:r>
          </a:p>
        </p:txBody>
      </p:sp>
      <p:sp>
        <p:nvSpPr>
          <p:cNvPr id="4" name="Footer Placeholder 3">
            <a:extLst>
              <a:ext uri="{FF2B5EF4-FFF2-40B4-BE49-F238E27FC236}">
                <a16:creationId xmlns:a16="http://schemas.microsoft.com/office/drawing/2014/main" id="{B402CEE3-4E08-4106-AC43-0E32E79CAB07}"/>
              </a:ext>
            </a:extLst>
          </p:cNvPr>
          <p:cNvSpPr>
            <a:spLocks noGrp="1"/>
          </p:cNvSpPr>
          <p:nvPr>
            <p:ph type="ftr" sz="quarter" idx="11"/>
          </p:nvPr>
        </p:nvSpPr>
        <p:spPr>
          <a:xfrm>
            <a:off x="6519230" y="6356350"/>
            <a:ext cx="3152912" cy="365125"/>
          </a:xfrm>
        </p:spPr>
        <p:txBody>
          <a:bodyPr/>
          <a:lstStyle/>
          <a:p>
            <a:r>
              <a:rPr lang="en-US" dirty="0"/>
              <a:t>Conference Presentation</a:t>
            </a:r>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3</a:t>
            </a:fld>
            <a:endParaRPr lang="en-US" dirty="0"/>
          </a:p>
        </p:txBody>
      </p:sp>
    </p:spTree>
    <p:extLst>
      <p:ext uri="{BB962C8B-B14F-4D97-AF65-F5344CB8AC3E}">
        <p14:creationId xmlns:p14="http://schemas.microsoft.com/office/powerpoint/2010/main" val="297626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Characteristics Of Jesus’ Instruction:</a:t>
            </a:r>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1017110" y="1548580"/>
            <a:ext cx="11174889" cy="5309419"/>
          </a:xfrm>
        </p:spPr>
        <p:txBody>
          <a:bodyPr/>
          <a:lstStyle/>
          <a:p>
            <a:pPr marL="457200" indent="-457200">
              <a:spcAft>
                <a:spcPts val="600"/>
              </a:spcAft>
              <a:buFont typeface="Arial" panose="020B0604020202020204" pitchFamily="34" charset="0"/>
              <a:buChar char="•"/>
            </a:pPr>
            <a:r>
              <a:rPr lang="en-ZA" sz="3600" b="1" dirty="0"/>
              <a:t>Simple: </a:t>
            </a:r>
            <a:r>
              <a:rPr lang="en-ZA" sz="3200" dirty="0"/>
              <a:t>(Matthew 13:10-16; 2 Corinthians 11:3)</a:t>
            </a:r>
          </a:p>
          <a:p>
            <a:pPr marL="457200" indent="-457200">
              <a:spcAft>
                <a:spcPts val="600"/>
              </a:spcAft>
              <a:buFont typeface="Arial" panose="020B0604020202020204" pitchFamily="34" charset="0"/>
              <a:buChar char="•"/>
            </a:pPr>
            <a:r>
              <a:rPr lang="en-ZA" sz="3600" b="1" dirty="0"/>
              <a:t>Profound: </a:t>
            </a:r>
            <a:r>
              <a:rPr lang="en-ZA" sz="3200" dirty="0"/>
              <a:t>(Matthew 22:23-33)</a:t>
            </a:r>
          </a:p>
          <a:p>
            <a:pPr marL="457200" indent="-457200">
              <a:spcAft>
                <a:spcPts val="600"/>
              </a:spcAft>
              <a:buFont typeface="Arial" panose="020B0604020202020204" pitchFamily="34" charset="0"/>
              <a:buChar char="•"/>
            </a:pPr>
            <a:r>
              <a:rPr lang="en-ZA" sz="3600" b="1" dirty="0"/>
              <a:t>Piercing: </a:t>
            </a:r>
            <a:r>
              <a:rPr lang="en-ZA" sz="3200" dirty="0"/>
              <a:t>(Matthew 9:22-24)</a:t>
            </a:r>
          </a:p>
          <a:p>
            <a:pPr marL="457200" indent="-457200">
              <a:spcAft>
                <a:spcPts val="600"/>
              </a:spcAft>
              <a:buFont typeface="Arial" panose="020B0604020202020204" pitchFamily="34" charset="0"/>
              <a:buChar char="•"/>
            </a:pPr>
            <a:r>
              <a:rPr lang="en-ZA" sz="3600" b="1" dirty="0"/>
              <a:t>Kind &amp; humble: </a:t>
            </a:r>
            <a:r>
              <a:rPr lang="en-ZA" sz="3200" dirty="0"/>
              <a:t>(Luke 7:47-50; John 8:10-11)</a:t>
            </a:r>
          </a:p>
          <a:p>
            <a:pPr marL="457200" indent="-457200">
              <a:spcAft>
                <a:spcPts val="600"/>
              </a:spcAft>
              <a:buFont typeface="Arial" panose="020B0604020202020204" pitchFamily="34" charset="0"/>
              <a:buChar char="•"/>
            </a:pPr>
            <a:r>
              <a:rPr lang="en-ZA" sz="3600" b="1" dirty="0"/>
              <a:t>Firm &amp; unwavering: </a:t>
            </a:r>
            <a:r>
              <a:rPr lang="en-ZA" sz="3200" dirty="0"/>
              <a:t>(Matthew 21:12; cf., John 2:13)</a:t>
            </a:r>
            <a:endParaRPr lang="en-ZA" sz="3600" dirty="0"/>
          </a:p>
          <a:p>
            <a:pPr marL="457200" indent="-457200">
              <a:spcAft>
                <a:spcPts val="600"/>
              </a:spcAft>
              <a:buFont typeface="Arial" panose="020B0604020202020204" pitchFamily="34" charset="0"/>
              <a:buChar char="•"/>
            </a:pPr>
            <a:r>
              <a:rPr lang="en-ZA" sz="3600" b="1" dirty="0"/>
              <a:t>Focused on the scriptures: </a:t>
            </a:r>
            <a:r>
              <a:rPr lang="en-ZA" sz="3200" dirty="0"/>
              <a:t>(Matthew 21:42; 22:29; 26:54; Luke 24:27, 45)</a:t>
            </a:r>
            <a:endParaRPr lang="en-ZA" sz="3600" dirty="0"/>
          </a:p>
          <a:p>
            <a:pPr marL="457200" indent="-457200">
              <a:spcAft>
                <a:spcPts val="600"/>
              </a:spcAft>
              <a:buFont typeface="Arial" panose="020B0604020202020204" pitchFamily="34" charset="0"/>
              <a:buChar char="•"/>
            </a:pPr>
            <a:r>
              <a:rPr lang="en-ZA" sz="3600" b="1" dirty="0"/>
              <a:t>Authoritative: </a:t>
            </a:r>
            <a:r>
              <a:rPr lang="en-ZA" sz="3200" dirty="0"/>
              <a:t>(Matthew 7:28-29)</a:t>
            </a:r>
            <a:endParaRPr lang="en-ZA" sz="3600" dirty="0"/>
          </a:p>
        </p:txBody>
      </p:sp>
      <p:sp>
        <p:nvSpPr>
          <p:cNvPr id="4" name="Footer Placeholder 3">
            <a:extLst>
              <a:ext uri="{FF2B5EF4-FFF2-40B4-BE49-F238E27FC236}">
                <a16:creationId xmlns:a16="http://schemas.microsoft.com/office/drawing/2014/main" id="{B402CEE3-4E08-4106-AC43-0E32E79CAB07}"/>
              </a:ext>
            </a:extLst>
          </p:cNvPr>
          <p:cNvSpPr>
            <a:spLocks noGrp="1"/>
          </p:cNvSpPr>
          <p:nvPr>
            <p:ph type="ftr" sz="quarter" idx="11"/>
          </p:nvPr>
        </p:nvSpPr>
        <p:spPr>
          <a:xfrm>
            <a:off x="6519230" y="6356350"/>
            <a:ext cx="3152912" cy="365125"/>
          </a:xfrm>
        </p:spPr>
        <p:txBody>
          <a:bodyPr/>
          <a:lstStyle/>
          <a:p>
            <a:r>
              <a:rPr lang="en-US" dirty="0"/>
              <a:t>Conference Presentation</a:t>
            </a:r>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4</a:t>
            </a:fld>
            <a:endParaRPr lang="en-US" dirty="0"/>
          </a:p>
        </p:txBody>
      </p:sp>
    </p:spTree>
    <p:extLst>
      <p:ext uri="{BB962C8B-B14F-4D97-AF65-F5344CB8AC3E}">
        <p14:creationId xmlns:p14="http://schemas.microsoft.com/office/powerpoint/2010/main" val="67819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Methods Of Jesus’ Instruction:</a:t>
            </a:r>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838202" y="1548580"/>
            <a:ext cx="11048998" cy="5309419"/>
          </a:xfrm>
        </p:spPr>
        <p:txBody>
          <a:bodyPr/>
          <a:lstStyle/>
          <a:p>
            <a:pPr marL="571500" indent="-571500">
              <a:spcBef>
                <a:spcPts val="600"/>
              </a:spcBef>
              <a:spcAft>
                <a:spcPts val="0"/>
              </a:spcAft>
              <a:buFont typeface="Arial" panose="020B0604020202020204" pitchFamily="34" charset="0"/>
              <a:buChar char="•"/>
            </a:pPr>
            <a:r>
              <a:rPr lang="en-ZA" sz="4000" b="1" dirty="0"/>
              <a:t>Parables </a:t>
            </a:r>
            <a:r>
              <a:rPr lang="en-ZA" sz="3200" dirty="0"/>
              <a:t>(Matthew 13:10-17) &amp; </a:t>
            </a:r>
            <a:r>
              <a:rPr lang="en-ZA" sz="4000" b="1" dirty="0"/>
              <a:t>Metaphors  </a:t>
            </a:r>
            <a:r>
              <a:rPr lang="en-ZA" sz="3200" dirty="0"/>
              <a:t>(Matthew 5:13-16)</a:t>
            </a:r>
          </a:p>
          <a:p>
            <a:pPr marL="571500" indent="-571500">
              <a:spcBef>
                <a:spcPts val="600"/>
              </a:spcBef>
              <a:spcAft>
                <a:spcPts val="0"/>
              </a:spcAft>
              <a:buFont typeface="Arial" panose="020B0604020202020204" pitchFamily="34" charset="0"/>
              <a:buChar char="•"/>
            </a:pPr>
            <a:r>
              <a:rPr lang="en-ZA" sz="4000" b="1" dirty="0"/>
              <a:t>Paradox: </a:t>
            </a:r>
            <a:r>
              <a:rPr lang="en-ZA" sz="3200" dirty="0"/>
              <a:t>(Matthew 5:3)</a:t>
            </a:r>
            <a:endParaRPr lang="en-ZA" sz="4000" dirty="0"/>
          </a:p>
          <a:p>
            <a:pPr marL="571500" indent="-571500">
              <a:spcBef>
                <a:spcPts val="600"/>
              </a:spcBef>
              <a:spcAft>
                <a:spcPts val="0"/>
              </a:spcAft>
              <a:buFont typeface="Arial" panose="020B0604020202020204" pitchFamily="34" charset="0"/>
              <a:buChar char="•"/>
            </a:pPr>
            <a:r>
              <a:rPr lang="en-ZA" sz="4000" b="1" dirty="0"/>
              <a:t>Commands that were: </a:t>
            </a:r>
          </a:p>
          <a:p>
            <a:pPr marL="1257300" lvl="1" indent="-571500">
              <a:spcBef>
                <a:spcPts val="600"/>
              </a:spcBef>
            </a:pPr>
            <a:r>
              <a:rPr lang="en-ZA" sz="4400" b="1" dirty="0"/>
              <a:t>direct </a:t>
            </a:r>
            <a:r>
              <a:rPr lang="en-ZA" sz="3600" dirty="0"/>
              <a:t>(Luke 10:1-3; 22:19;17:5-10); </a:t>
            </a:r>
          </a:p>
          <a:p>
            <a:pPr marL="1257300" lvl="1" indent="-571500">
              <a:spcBef>
                <a:spcPts val="600"/>
              </a:spcBef>
            </a:pPr>
            <a:r>
              <a:rPr lang="en-ZA" sz="4400" b="1" dirty="0"/>
              <a:t>pragmatic </a:t>
            </a:r>
            <a:r>
              <a:rPr lang="en-ZA" sz="4000" dirty="0"/>
              <a:t>(</a:t>
            </a:r>
            <a:r>
              <a:rPr lang="en-ZA" sz="3600" dirty="0"/>
              <a:t>Matthew 7:12), and </a:t>
            </a:r>
          </a:p>
          <a:p>
            <a:pPr marL="1257300" lvl="1" indent="-571500">
              <a:spcBef>
                <a:spcPts val="600"/>
              </a:spcBef>
            </a:pPr>
            <a:r>
              <a:rPr lang="en-ZA" sz="4400" b="1" dirty="0"/>
              <a:t>challenging </a:t>
            </a:r>
            <a:r>
              <a:rPr lang="en-ZA" sz="3600" dirty="0"/>
              <a:t>(Matthew 5:39-48)</a:t>
            </a:r>
          </a:p>
          <a:p>
            <a:pPr marL="571500" indent="-571500">
              <a:spcBef>
                <a:spcPts val="600"/>
              </a:spcBef>
              <a:spcAft>
                <a:spcPts val="0"/>
              </a:spcAft>
              <a:buFont typeface="Arial" panose="020B0604020202020204" pitchFamily="34" charset="0"/>
              <a:buChar char="•"/>
            </a:pPr>
            <a:r>
              <a:rPr lang="en-ZA" sz="4000" b="1" dirty="0"/>
              <a:t>Specific applications: </a:t>
            </a:r>
            <a:r>
              <a:rPr lang="en-ZA" sz="3200" dirty="0"/>
              <a:t>(Matthew 6:1, 2, 5, 16)</a:t>
            </a:r>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5</a:t>
            </a:fld>
            <a:endParaRPr lang="en-US" dirty="0"/>
          </a:p>
        </p:txBody>
      </p:sp>
    </p:spTree>
    <p:extLst>
      <p:ext uri="{BB962C8B-B14F-4D97-AF65-F5344CB8AC3E}">
        <p14:creationId xmlns:p14="http://schemas.microsoft.com/office/powerpoint/2010/main" val="38384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Methods Of Jesus’ Instruction:</a:t>
            </a:r>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838202" y="1548580"/>
            <a:ext cx="11353798" cy="5309419"/>
          </a:xfrm>
        </p:spPr>
        <p:txBody>
          <a:bodyPr/>
          <a:lstStyle/>
          <a:p>
            <a:pPr marL="571500" indent="-571500">
              <a:spcBef>
                <a:spcPts val="600"/>
              </a:spcBef>
              <a:spcAft>
                <a:spcPts val="600"/>
              </a:spcAft>
              <a:buFont typeface="Arial" panose="020B0604020202020204" pitchFamily="34" charset="0"/>
              <a:buChar char="•"/>
            </a:pPr>
            <a:r>
              <a:rPr lang="en-ZA" sz="4000" b="1" dirty="0"/>
              <a:t>Models</a:t>
            </a:r>
            <a:r>
              <a:rPr lang="en-ZA" sz="3200" dirty="0"/>
              <a:t> (Matthew 6:9-13)</a:t>
            </a:r>
          </a:p>
          <a:p>
            <a:pPr marL="571500" indent="-571500">
              <a:spcBef>
                <a:spcPts val="600"/>
              </a:spcBef>
              <a:spcAft>
                <a:spcPts val="600"/>
              </a:spcAft>
              <a:buFont typeface="Arial" panose="020B0604020202020204" pitchFamily="34" charset="0"/>
              <a:buChar char="•"/>
            </a:pPr>
            <a:r>
              <a:rPr lang="en-ZA" sz="4000" b="1" dirty="0"/>
              <a:t>Warnings</a:t>
            </a:r>
            <a:r>
              <a:rPr lang="en-ZA" sz="3200" dirty="0"/>
              <a:t> (Luke 12:1, 15)</a:t>
            </a:r>
          </a:p>
          <a:p>
            <a:pPr marL="571500" indent="-571500">
              <a:spcBef>
                <a:spcPts val="600"/>
              </a:spcBef>
              <a:spcAft>
                <a:spcPts val="600"/>
              </a:spcAft>
              <a:buFont typeface="Arial" panose="020B0604020202020204" pitchFamily="34" charset="0"/>
              <a:buChar char="•"/>
            </a:pPr>
            <a:r>
              <a:rPr lang="en-ZA" sz="4000" b="1" dirty="0"/>
              <a:t>Benchmarks</a:t>
            </a:r>
            <a:r>
              <a:rPr lang="en-ZA" sz="3200" dirty="0"/>
              <a:t> (Matthew 5:20)</a:t>
            </a:r>
          </a:p>
          <a:p>
            <a:pPr marL="571500" indent="-571500">
              <a:spcBef>
                <a:spcPts val="600"/>
              </a:spcBef>
              <a:spcAft>
                <a:spcPts val="600"/>
              </a:spcAft>
              <a:buFont typeface="Arial" panose="020B0604020202020204" pitchFamily="34" charset="0"/>
              <a:buChar char="•"/>
            </a:pPr>
            <a:r>
              <a:rPr lang="en-ZA" sz="4000" b="1" dirty="0"/>
              <a:t>Ask questions; </a:t>
            </a:r>
            <a:r>
              <a:rPr lang="en-ZA" sz="3200" dirty="0"/>
              <a:t>(Matthew 16:13-16; 21:23-24)</a:t>
            </a:r>
            <a:endParaRPr lang="en-ZA" sz="3600" dirty="0"/>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6</a:t>
            </a:fld>
            <a:endParaRPr lang="en-US" dirty="0"/>
          </a:p>
        </p:txBody>
      </p:sp>
    </p:spTree>
    <p:extLst>
      <p:ext uri="{BB962C8B-B14F-4D97-AF65-F5344CB8AC3E}">
        <p14:creationId xmlns:p14="http://schemas.microsoft.com/office/powerpoint/2010/main" val="146651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59498E64-6451-4E0A-BE2B-4D44D7FC4111}"/>
              </a:ext>
            </a:extLst>
          </p:cNvPr>
          <p:cNvSpPr>
            <a:spLocks noGrp="1"/>
          </p:cNvSpPr>
          <p:nvPr>
            <p:ph type="title"/>
          </p:nvPr>
        </p:nvSpPr>
        <p:spPr>
          <a:xfrm>
            <a:off x="1017111" y="136525"/>
            <a:ext cx="10336688" cy="1124239"/>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t>What</a:t>
            </a:r>
            <a:r>
              <a:rPr lang="en-US" sz="4800" b="1" dirty="0"/>
              <a:t> Is Our Response?</a:t>
            </a:r>
            <a:endParaRPr lang="en-US" sz="4800" b="1" noProof="0" dirty="0"/>
          </a:p>
        </p:txBody>
      </p:sp>
      <p:sp>
        <p:nvSpPr>
          <p:cNvPr id="19" name="Content Placeholder 18">
            <a:extLst>
              <a:ext uri="{FF2B5EF4-FFF2-40B4-BE49-F238E27FC236}">
                <a16:creationId xmlns:a16="http://schemas.microsoft.com/office/drawing/2014/main" id="{544C4064-B69B-4ECE-8110-639CB21C9067}"/>
              </a:ext>
            </a:extLst>
          </p:cNvPr>
          <p:cNvSpPr>
            <a:spLocks noGrp="1"/>
          </p:cNvSpPr>
          <p:nvPr>
            <p:ph sz="quarter" idx="15"/>
          </p:nvPr>
        </p:nvSpPr>
        <p:spPr>
          <a:xfrm>
            <a:off x="838202" y="1548580"/>
            <a:ext cx="11353798" cy="5309419"/>
          </a:xfrm>
        </p:spPr>
        <p:txBody>
          <a:bodyPr/>
          <a:lstStyle/>
          <a:p>
            <a:pPr marL="571500" indent="-571500">
              <a:spcBef>
                <a:spcPts val="600"/>
              </a:spcBef>
              <a:spcAft>
                <a:spcPts val="600"/>
              </a:spcAft>
              <a:buFont typeface="Arial" panose="020B0604020202020204" pitchFamily="34" charset="0"/>
              <a:buChar char="•"/>
            </a:pPr>
            <a:r>
              <a:rPr lang="en-ZA" sz="4000" b="1" dirty="0"/>
              <a:t>Jesus gives us choices </a:t>
            </a:r>
            <a:r>
              <a:rPr lang="en-ZA" sz="3200" dirty="0"/>
              <a:t>(Matthew 7:13-14)</a:t>
            </a:r>
          </a:p>
          <a:p>
            <a:pPr marL="571500" indent="-571500">
              <a:spcBef>
                <a:spcPts val="600"/>
              </a:spcBef>
              <a:spcAft>
                <a:spcPts val="600"/>
              </a:spcAft>
              <a:buFont typeface="Arial" panose="020B0604020202020204" pitchFamily="34" charset="0"/>
              <a:buChar char="•"/>
            </a:pPr>
            <a:r>
              <a:rPr lang="en-ZA" sz="3900" b="1" dirty="0"/>
              <a:t>Walk away or stay &amp; learn. </a:t>
            </a:r>
            <a:r>
              <a:rPr lang="en-ZA" sz="3100" dirty="0"/>
              <a:t>(John 6:60-68)</a:t>
            </a:r>
          </a:p>
          <a:p>
            <a:pPr marL="571500" indent="-571500">
              <a:spcBef>
                <a:spcPts val="600"/>
              </a:spcBef>
              <a:spcAft>
                <a:spcPts val="600"/>
              </a:spcAft>
              <a:buFont typeface="Arial" panose="020B0604020202020204" pitchFamily="34" charset="0"/>
              <a:buChar char="•"/>
            </a:pPr>
            <a:r>
              <a:rPr lang="en-ZA" sz="4000" b="1" dirty="0"/>
              <a:t>We can choose the cares of this life or to sit at His feet and learn. </a:t>
            </a:r>
            <a:r>
              <a:rPr lang="en-ZA" sz="3200" dirty="0"/>
              <a:t>(Luke 10:41-42)</a:t>
            </a:r>
          </a:p>
          <a:p>
            <a:pPr marL="571500" indent="-571500">
              <a:spcBef>
                <a:spcPts val="600"/>
              </a:spcBef>
              <a:spcAft>
                <a:spcPts val="600"/>
              </a:spcAft>
              <a:buFont typeface="Arial" panose="020B0604020202020204" pitchFamily="34" charset="0"/>
              <a:buChar char="•"/>
            </a:pPr>
            <a:r>
              <a:rPr lang="en-ZA" sz="4000" b="1" dirty="0"/>
              <a:t>We can apply/do, or not</a:t>
            </a:r>
            <a:r>
              <a:rPr lang="en-ZA" sz="3200" dirty="0"/>
              <a:t>. (Matthew 7:24-27)</a:t>
            </a:r>
          </a:p>
          <a:p>
            <a:pPr marL="571500" indent="-571500">
              <a:spcBef>
                <a:spcPts val="600"/>
              </a:spcBef>
              <a:spcAft>
                <a:spcPts val="600"/>
              </a:spcAft>
              <a:buFont typeface="Arial" panose="020B0604020202020204" pitchFamily="34" charset="0"/>
              <a:buChar char="•"/>
            </a:pPr>
            <a:r>
              <a:rPr lang="en-ZA" sz="4000" b="1" dirty="0"/>
              <a:t>We can procrastinate or urgently respond</a:t>
            </a:r>
            <a:r>
              <a:rPr lang="en-ZA" sz="3200" dirty="0"/>
              <a:t>. (Luke 13:24-25; Matthew 25:1-13)</a:t>
            </a:r>
            <a:endParaRPr lang="en-ZA" sz="3600" dirty="0"/>
          </a:p>
        </p:txBody>
      </p:sp>
      <p:sp>
        <p:nvSpPr>
          <p:cNvPr id="5" name="Slide Number Placeholder 4">
            <a:extLst>
              <a:ext uri="{FF2B5EF4-FFF2-40B4-BE49-F238E27FC236}">
                <a16:creationId xmlns:a16="http://schemas.microsoft.com/office/drawing/2014/main" id="{53B74012-3B10-4CDC-9117-E08BA2B1794B}"/>
              </a:ext>
            </a:extLst>
          </p:cNvPr>
          <p:cNvSpPr>
            <a:spLocks noGrp="1"/>
          </p:cNvSpPr>
          <p:nvPr>
            <p:ph type="sldNum" sz="quarter" idx="12"/>
          </p:nvPr>
        </p:nvSpPr>
        <p:spPr>
          <a:xfrm>
            <a:off x="10510344" y="6356350"/>
            <a:ext cx="843455" cy="365125"/>
          </a:xfrm>
        </p:spPr>
        <p:txBody>
          <a:bodyPr/>
          <a:lstStyle/>
          <a:p>
            <a:fld id="{18D65601-5AE2-46FC-B138-694DDD2B510D}" type="slidenum">
              <a:rPr lang="en-US" smtClean="0"/>
              <a:pPr/>
              <a:t>7</a:t>
            </a:fld>
            <a:endParaRPr lang="en-US" dirty="0"/>
          </a:p>
        </p:txBody>
      </p:sp>
    </p:spTree>
    <p:extLst>
      <p:ext uri="{BB962C8B-B14F-4D97-AF65-F5344CB8AC3E}">
        <p14:creationId xmlns:p14="http://schemas.microsoft.com/office/powerpoint/2010/main" val="1070175812"/>
      </p:ext>
    </p:extLst>
  </p:cSld>
  <p:clrMapOvr>
    <a:masterClrMapping/>
  </p:clrMapOvr>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odern Conference PPT_TM78544816_Win32_JC_v2.potx" id="{35CB27CA-E61E-4531-88B2-D5572B8A3A01}" vid="{854ED03E-8373-4C81-B2CB-0118884FF5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11DE3569-F02A-48B1-8F6E-F11E8BF870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C34B31-7353-4357-814E-0E5916A110F2}">
  <ds:schemaRefs>
    <ds:schemaRef ds:uri="http://schemas.microsoft.com/sharepoint/v3/contenttype/forms"/>
  </ds:schemaRefs>
</ds:datastoreItem>
</file>

<file path=customXml/itemProps3.xml><?xml version="1.0" encoding="utf-8"?>
<ds:datastoreItem xmlns:ds="http://schemas.openxmlformats.org/officeDocument/2006/customXml" ds:itemID="{059B3369-3F0F-499C-9EE7-8EC46B6E8A79}">
  <ds:schemaRefs>
    <ds:schemaRef ds:uri="http://schemas.microsoft.com/sharepoint/v3"/>
    <ds:schemaRef ds:uri="71af3243-3dd4-4a8d-8c0d-dd76da1f02a5"/>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http://purl.org/dc/elements/1.1/"/>
    <ds:schemaRef ds:uri="http://schemas.microsoft.com/office/2006/metadata/properties"/>
    <ds:schemaRef ds:uri="230e9df3-be65-4c73-a93b-d1236ebd677e"/>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Modern conference presentation</Template>
  <TotalTime>7285</TotalTime>
  <Words>1659</Words>
  <Application>Microsoft Office PowerPoint</Application>
  <PresentationFormat>Widescreen</PresentationFormat>
  <Paragraphs>107</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Univers Light</vt:lpstr>
      <vt:lpstr>Univers LT Std 45 Light</vt:lpstr>
      <vt:lpstr>Office Theme</vt:lpstr>
      <vt:lpstr>Jesus Christ,  The Master Teacher</vt:lpstr>
      <vt:lpstr>Teaching As Jesus Taught… John Chapter 4</vt:lpstr>
      <vt:lpstr>To Teach Like Jesus…</vt:lpstr>
      <vt:lpstr>Characteristics Of Jesus’ Instruction:</vt:lpstr>
      <vt:lpstr>Methods Of Jesus’ Instruction:</vt:lpstr>
      <vt:lpstr>Methods Of Jesus’ Instruction:</vt:lpstr>
      <vt:lpstr>What Is Our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Conversations</dc:title>
  <dc:creator>Chris Simmons</dc:creator>
  <cp:lastModifiedBy>Chris Simmons</cp:lastModifiedBy>
  <cp:revision>22</cp:revision>
  <dcterms:created xsi:type="dcterms:W3CDTF">2023-12-16T18:30:31Z</dcterms:created>
  <dcterms:modified xsi:type="dcterms:W3CDTF">2024-02-28T02:59:02Z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