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81" r:id="rId7"/>
    <p:sldId id="282" r:id="rId8"/>
    <p:sldId id="270" r:id="rId9"/>
    <p:sldId id="271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7A9FC3-2A89-69FE-7426-1D3637F06B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B463C-DBB7-8588-1BE7-6C3E692DD0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1/7/2024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376F-5A2B-A594-FC6F-00D1515175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Where Are You? - Making Application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06F79-4EE8-C76F-2AB7-C120BD5AC4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05B55-A30D-4253-9168-F83B696C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066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r>
              <a:rPr lang="en-US"/>
              <a:t>1/7/2024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8" rIns="94218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8" tIns="47108" rIns="94218" bIns="471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r>
              <a:rPr lang="en-US"/>
              <a:t>Where Are You? - Making Application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012E1C88-3939-4832-BAAB-091D6FA9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2B3D2-8710-4C52-1743-08AFDE77F44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020E4-9172-7159-E1AB-7838D03694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74754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400" dirty="0"/>
              <a:t>Job 34:21-24 - “For His eyes are upon the ways of a man, and He sees all his steps. 22 "There is no darkness or deep shadow where the workers of iniquity may hide themselves. 23 "For He does not need to consider a man further, That he should go before God in judgment. 24 "He breaks in pieces mighty men without inquiry, And sets others in their place. </a:t>
            </a:r>
          </a:p>
          <a:p>
            <a:pPr lvl="0"/>
            <a:r>
              <a:rPr lang="en-US" sz="1400" dirty="0"/>
              <a:t>Proverbs 15:3 (“</a:t>
            </a:r>
            <a:r>
              <a:rPr lang="en-US" sz="1400" i="1" dirty="0"/>
              <a:t>the eyes of the Lord are in every place, watching the evil and the good</a:t>
            </a:r>
            <a:r>
              <a:rPr lang="en-US" sz="1400" dirty="0"/>
              <a:t>”)</a:t>
            </a:r>
          </a:p>
          <a:p>
            <a:pPr lvl="0"/>
            <a:r>
              <a:rPr lang="en-US" sz="1400" dirty="0"/>
              <a:t>Proverbs 5:21 (“</a:t>
            </a:r>
            <a:r>
              <a:rPr lang="en-US" sz="1400" i="1" dirty="0"/>
              <a:t>For the ways of a man are before the eyes of the Lord, and He watches all his paths</a:t>
            </a:r>
            <a:r>
              <a:rPr lang="en-US" sz="1400" dirty="0"/>
              <a:t>.”)</a:t>
            </a:r>
          </a:p>
          <a:p>
            <a:pPr lvl="0"/>
            <a:r>
              <a:rPr lang="en-US" sz="1400" dirty="0"/>
              <a:t>Psalms 139:8; Indeed, </a:t>
            </a:r>
            <a:r>
              <a:rPr lang="en-US" sz="1400" i="1" dirty="0"/>
              <a:t>“Where can I go from Your Spirit? Or where can I flee from Your presence?”</a:t>
            </a:r>
            <a:r>
              <a:rPr lang="en-US" sz="1400" dirty="0"/>
              <a:t> </a:t>
            </a:r>
          </a:p>
          <a:p>
            <a:r>
              <a:rPr lang="en-US" sz="1400" dirty="0"/>
              <a:t>Heb 4:13 - “And there is no creature hidden from His sight, but all things are open and laid bare to the eyes of Him with whom we have to do. </a:t>
            </a:r>
          </a:p>
          <a:p>
            <a:endParaRPr lang="en-US" dirty="0"/>
          </a:p>
          <a:p>
            <a:pPr defTabSz="924641">
              <a:defRPr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try to hide?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(Job 31:33; Psalms 94:7; Isaiah 29:15)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533A6-520D-B8AF-B127-93ACFC7596A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89C7F-170F-8770-D89F-42D1A2ADAF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73510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4309F-FA80-D0FF-9916-725791A42D8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AFB43-5D8C-A786-1E1E-3C9EA73E71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934155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EBC1C-8D94-136B-B242-306F9B7BAF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09BA5-CD4B-98CF-EE75-70EC066648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61798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b="1" dirty="0"/>
              <a:t>or someone who should be mature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09485-AAAB-4EE9-F522-74EEBA481F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14D32-00CF-5072-D328-5578325AC2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84387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Ever remember being separated from your parents?</a:t>
            </a:r>
            <a:endParaRPr lang="en-US" sz="1000" dirty="0"/>
          </a:p>
          <a:p>
            <a:pPr lvl="3"/>
            <a:r>
              <a:rPr lang="en-US" dirty="0"/>
              <a:t>The </a:t>
            </a:r>
            <a:r>
              <a:rPr lang="en-US" b="1" dirty="0"/>
              <a:t>panic, fear and despair</a:t>
            </a:r>
            <a:r>
              <a:rPr lang="en-US" dirty="0"/>
              <a:t>? Prodigal son. Luke 15:26</a:t>
            </a:r>
            <a:endParaRPr lang="en-US" sz="1000" dirty="0"/>
          </a:p>
          <a:p>
            <a:pPr lvl="4"/>
            <a:r>
              <a:rPr lang="en-US" i="1" dirty="0"/>
              <a:t>“Master, Master, we are perishing!”</a:t>
            </a:r>
            <a:r>
              <a:rPr lang="en-US" dirty="0"/>
              <a:t> Luke 8:24</a:t>
            </a:r>
            <a:endParaRPr lang="en-US" sz="1000" dirty="0"/>
          </a:p>
          <a:p>
            <a:pPr lvl="3"/>
            <a:r>
              <a:rPr lang="en-US" b="1" dirty="0"/>
              <a:t>Micky in the corn field</a:t>
            </a:r>
            <a:r>
              <a:rPr lang="en-US" dirty="0"/>
              <a:t>.</a:t>
            </a:r>
            <a:endParaRPr lang="en-US" sz="1000" dirty="0"/>
          </a:p>
          <a:p>
            <a:pPr lvl="3"/>
            <a:r>
              <a:rPr lang="en-US" dirty="0"/>
              <a:t>Separated from God – we should be scared!</a:t>
            </a:r>
            <a:endParaRPr lang="en-US" sz="1000" dirty="0"/>
          </a:p>
          <a:p>
            <a:pPr lvl="3"/>
            <a:r>
              <a:rPr lang="en-US" dirty="0"/>
              <a:t>Psalms 119:176 – </a:t>
            </a:r>
            <a:r>
              <a:rPr lang="en-US" i="1" dirty="0"/>
              <a:t>“I have gone astray like a lost sheep; seek Your servant…”</a:t>
            </a:r>
            <a:endParaRPr lang="en-US" sz="1000" dirty="0"/>
          </a:p>
          <a:p>
            <a:pPr lvl="3"/>
            <a:r>
              <a:rPr lang="en-US" dirty="0"/>
              <a:t>Ezekiel 34:16 – </a:t>
            </a:r>
            <a:r>
              <a:rPr lang="en-US" i="1" dirty="0"/>
              <a:t>“I will seek the lost, bring back the scattered…”</a:t>
            </a:r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87022-F781-8AC9-85FD-04AE2040CF1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1/7/2024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58E35-8434-4417-B1C4-C403E7767D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Where Are You? - Making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56295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7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7" y="1020431"/>
            <a:ext cx="10993549" cy="1475013"/>
          </a:xfrm>
          <a:effectLst/>
        </p:spPr>
        <p:txBody>
          <a:bodyPr anchor="ctr" anchorCtr="0">
            <a:normAutofit/>
          </a:bodyPr>
          <a:lstStyle>
            <a:lvl1pPr algn="ct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7"/>
            <a:ext cx="10993547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9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D86AA0-B889-4FC0-8908-A1A591CF11C0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3"/>
            <a:ext cx="691721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9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15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 anchorCtr="0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4" y="5262298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9E538E-6783-48BF-9DAA-8D73DA1DF735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9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CD03-0ACB-4458-BBFE-1F9AEE665C1A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3" y="606556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4" y="2180498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1B3-3F18-4FD1-BAEF-D15CC2EE16C2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1" y="5956139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5655715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293" y="773724"/>
            <a:ext cx="5315516" cy="4958862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773724"/>
            <a:ext cx="5388785" cy="49588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04F6-55F4-45F8-BBB4-727BFFEADAA0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1" y="5956139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8" y="5141976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43912"/>
            <a:ext cx="11029615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20C59B-4134-42ED-BEFA-FCBF7FC8D035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5983" y="606556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2228004"/>
            <a:ext cx="5422391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2A5-5D3B-4ECC-9A5D-868F6C887DEE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3" y="606556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96" y="2023141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714626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551DAFA-20BD-4111-8F90-24432E23573D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3"/>
            <a:ext cx="6917211" cy="365125"/>
          </a:xfrm>
        </p:spPr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1" y="2714626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5" y="2714626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41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7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7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41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3" y="606556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2250894"/>
            <a:ext cx="5393103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4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4"/>
            <a:ext cx="5393103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0" y="2926054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551DAFA-20BD-4111-8F90-24432E23573D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6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1812-3FD3-44A5-B738-8F3425664C1B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E2E361C1-C0E3-47DF-8509-372F2F8B74E4}" type="datetime8">
              <a:rPr lang="en-US" smtClean="0"/>
              <a:pPr/>
              <a:t>1/17/2024 9:30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3" y="5956139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1E4BA81B-A36E-46D5-918F-749D311F4B4A}" type="datetime8">
              <a:rPr lang="en-US" smtClean="0"/>
              <a:t>1/17/2024 9:30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3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1" y="5956139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God is Asking…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3422" y="4067397"/>
            <a:ext cx="8245160" cy="590321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Genesis 3:8-13</a:t>
            </a:r>
          </a:p>
        </p:txBody>
      </p: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925054"/>
            <a:ext cx="11393905" cy="46923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Satan asked the first question </a:t>
            </a:r>
            <a:r>
              <a:rPr lang="en-US" sz="3600" dirty="0"/>
              <a:t>(“</a:t>
            </a:r>
            <a:r>
              <a:rPr lang="en-US" sz="3600" b="1" i="1" dirty="0"/>
              <a:t>Has God said…?</a:t>
            </a:r>
            <a:r>
              <a:rPr lang="en-US" sz="3600" dirty="0"/>
              <a:t>”), </a:t>
            </a:r>
            <a:r>
              <a:rPr lang="en-US" sz="3600" b="1" dirty="0"/>
              <a:t>challenging their thinking </a:t>
            </a:r>
            <a:r>
              <a:rPr lang="en-US" sz="3600" dirty="0"/>
              <a:t>about God’s command.</a:t>
            </a:r>
          </a:p>
          <a:p>
            <a:pPr marL="0" indent="0">
              <a:buNone/>
            </a:pPr>
            <a:r>
              <a:rPr lang="en-US" sz="3600" dirty="0"/>
              <a:t>After they had sinned, </a:t>
            </a:r>
            <a:r>
              <a:rPr lang="en-US" sz="3600" b="1" i="1" dirty="0"/>
              <a:t>“the man and his wife hid themselves from the presence of the Lord”</a:t>
            </a:r>
            <a:r>
              <a:rPr lang="en-US" sz="3200" b="1" dirty="0"/>
              <a:t> </a:t>
            </a:r>
            <a:r>
              <a:rPr lang="en-US" sz="3200" dirty="0"/>
              <a:t>(Genesis 3:8; cf.,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31:33; Psalms 94:7; Isaiah 29:15</a:t>
            </a:r>
            <a:r>
              <a:rPr lang="en-US" sz="3200" dirty="0"/>
              <a:t>)   </a:t>
            </a:r>
          </a:p>
          <a:p>
            <a:pPr marL="0" indent="0">
              <a:buNone/>
            </a:pPr>
            <a:r>
              <a:rPr lang="en-US" sz="3600" dirty="0"/>
              <a:t>God then asked</a:t>
            </a:r>
            <a:r>
              <a:rPr lang="en-US" sz="3600" i="1" dirty="0"/>
              <a:t>, </a:t>
            </a:r>
            <a:r>
              <a:rPr lang="en-US" sz="3600" b="1" i="1" dirty="0"/>
              <a:t>“Where are you?” </a:t>
            </a:r>
            <a:r>
              <a:rPr lang="en-US" sz="3600" dirty="0"/>
              <a:t>(In what sense?)</a:t>
            </a:r>
          </a:p>
          <a:p>
            <a:pPr marL="0" indent="0">
              <a:buNone/>
            </a:pPr>
            <a:r>
              <a:rPr lang="en-US" sz="3600" b="1" dirty="0"/>
              <a:t>Why does God ask that? </a:t>
            </a:r>
            <a:r>
              <a:rPr lang="en-US" sz="3600" dirty="0"/>
              <a:t>He wants us to </a:t>
            </a:r>
            <a:r>
              <a:rPr lang="en-US" sz="3600" b="1" dirty="0"/>
              <a:t>think</a:t>
            </a:r>
            <a:r>
              <a:rPr lang="en-US" sz="3600" dirty="0"/>
              <a:t> &amp; </a:t>
            </a:r>
            <a:r>
              <a:rPr lang="en-US" sz="3600" b="1" dirty="0"/>
              <a:t>consider </a:t>
            </a:r>
            <a:r>
              <a:rPr lang="en-US" sz="3600" dirty="0"/>
              <a:t>and</a:t>
            </a:r>
            <a:r>
              <a:rPr lang="en-US" sz="3600" b="1" dirty="0"/>
              <a:t> </a:t>
            </a:r>
            <a:r>
              <a:rPr lang="en-US" sz="3600" b="1" i="1" dirty="0"/>
              <a:t>“come to ourselves”</a:t>
            </a:r>
            <a:r>
              <a:rPr lang="en-US" sz="3600" i="1" dirty="0"/>
              <a:t>. </a:t>
            </a:r>
            <a:r>
              <a:rPr lang="en-US" sz="3200" dirty="0"/>
              <a:t>(Luke 15:17) </a:t>
            </a:r>
          </a:p>
          <a:p>
            <a:pPr marL="0" indent="0">
              <a:buNone/>
            </a:pPr>
            <a:r>
              <a:rPr lang="en-US" sz="3200" dirty="0"/>
              <a:t>Not just </a:t>
            </a:r>
            <a:r>
              <a:rPr lang="en-US" sz="3200" b="1" dirty="0"/>
              <a:t>“where”</a:t>
            </a:r>
            <a:r>
              <a:rPr lang="en-US" sz="3200" dirty="0"/>
              <a:t> but </a:t>
            </a:r>
            <a:r>
              <a:rPr lang="en-US" sz="3200" b="1" dirty="0"/>
              <a:t>“why” </a:t>
            </a:r>
            <a:r>
              <a:rPr lang="en-US" sz="3200" dirty="0"/>
              <a:t>are you where you’re at? How did you get there?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Where are you?</a:t>
            </a:r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2180498"/>
            <a:ext cx="11401256" cy="4677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truly the “state of the union”? On what basis?</a:t>
            </a: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“Righteousness exalts a nation, but sin is a disgrace…” .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(Proverbs 14:34) Which direction are we headed?</a:t>
            </a: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Woe to those who call evil good and good evil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. (Isaiah 5:20)</a:t>
            </a: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What is the effect on us? 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(Matthew 24:12; Romans 12:2; Revelation 2:4-5; Galatians 6:9; Hebrews 12:3)</a:t>
            </a:r>
            <a:endParaRPr 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1136464"/>
          </a:xfrm>
        </p:spPr>
        <p:txBody>
          <a:bodyPr>
            <a:normAutofit/>
          </a:bodyPr>
          <a:lstStyle/>
          <a:p>
            <a:r>
              <a:rPr lang="en-US" sz="4400" b="1" dirty="0"/>
              <a:t>Where are we as a “Society” &amp; nation?</a:t>
            </a:r>
          </a:p>
        </p:txBody>
      </p:sp>
    </p:spTree>
    <p:extLst>
      <p:ext uri="{BB962C8B-B14F-4D97-AF65-F5344CB8AC3E}">
        <p14:creationId xmlns:p14="http://schemas.microsoft.com/office/powerpoint/2010/main" val="12060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2180498"/>
            <a:ext cx="11382206" cy="46775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focused on the carnal or the spiritual? </a:t>
            </a:r>
          </a:p>
          <a:p>
            <a:pPr marL="0" indent="0">
              <a:buNone/>
            </a:pPr>
            <a:r>
              <a:rPr lang="en-US" sz="3600" b="1" dirty="0"/>
              <a:t>Are we united in the word of God? </a:t>
            </a:r>
            <a:r>
              <a:rPr lang="en-US" sz="3400" dirty="0"/>
              <a:t>(Jude 3, Philippians 1:27)</a:t>
            </a:r>
          </a:p>
          <a:p>
            <a:pPr marL="0" indent="0">
              <a:buNone/>
            </a:pPr>
            <a:r>
              <a:rPr lang="en-US" sz="3400" b="1" dirty="0"/>
              <a:t>Are we a light in our community</a:t>
            </a:r>
            <a:r>
              <a:rPr lang="en-US" sz="3400" dirty="0"/>
              <a:t>? (Acts 19:10; </a:t>
            </a:r>
            <a:br>
              <a:rPr lang="en-US" sz="3400" dirty="0"/>
            </a:br>
            <a:r>
              <a:rPr lang="en-US" sz="3400" dirty="0"/>
              <a:t>1 Thessalonians 1:6-8)</a:t>
            </a:r>
          </a:p>
          <a:p>
            <a:pPr marL="0" indent="0">
              <a:buNone/>
            </a:pPr>
            <a:r>
              <a:rPr lang="en-US" sz="3600" b="1" dirty="0"/>
              <a:t>Is everyone doing their part?</a:t>
            </a:r>
            <a:r>
              <a:rPr lang="en-US" sz="3600" dirty="0"/>
              <a:t> (Ephesians 4:12-16; Romans 12:3ff; 1 Corinthians 15:58)</a:t>
            </a:r>
          </a:p>
          <a:p>
            <a:pPr marL="0" indent="0">
              <a:buNone/>
            </a:pPr>
            <a:r>
              <a:rPr lang="en-US" sz="3600" b="1" dirty="0"/>
              <a:t>Is there more we can do together</a:t>
            </a:r>
            <a:r>
              <a:rPr lang="en-US" sz="3600" dirty="0"/>
              <a:t>? (1 Thessalonians 4:1, 8;  Romans 12:9-13)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1136464"/>
          </a:xfrm>
        </p:spPr>
        <p:txBody>
          <a:bodyPr>
            <a:normAutofit/>
          </a:bodyPr>
          <a:lstStyle/>
          <a:p>
            <a:r>
              <a:rPr lang="en-US" sz="4400" b="1" dirty="0"/>
              <a:t>Where are we as a church?</a:t>
            </a:r>
          </a:p>
        </p:txBody>
      </p:sp>
    </p:spTree>
    <p:extLst>
      <p:ext uri="{BB962C8B-B14F-4D97-AF65-F5344CB8AC3E}">
        <p14:creationId xmlns:p14="http://schemas.microsoft.com/office/powerpoint/2010/main" val="204579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47461"/>
            <a:ext cx="11610807" cy="501053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Someone who needs guiding</a:t>
            </a:r>
            <a:r>
              <a:rPr lang="en-US" sz="3600" dirty="0"/>
              <a:t>? </a:t>
            </a:r>
            <a:r>
              <a:rPr lang="en-US" sz="3200" dirty="0"/>
              <a:t>(Acts 8:31)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500" b="1" dirty="0"/>
              <a:t>A new child of God who needs nurturing ?</a:t>
            </a:r>
            <a:r>
              <a:rPr lang="en-US" sz="3500" dirty="0"/>
              <a:t> </a:t>
            </a:r>
            <a:r>
              <a:rPr lang="en-US" sz="3200" dirty="0"/>
              <a:t>(Hebrews 5:12-6:1; James 1:2-4; 1 Corinthians 3:1-3)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Needing to continue to build on what’s already begun? </a:t>
            </a:r>
            <a:br>
              <a:rPr lang="en-US" sz="3200" dirty="0"/>
            </a:br>
            <a:r>
              <a:rPr lang="en-US" sz="3200" dirty="0"/>
              <a:t>(2 Peter 1:5-8)</a:t>
            </a: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One who has not grown</a:t>
            </a:r>
            <a:r>
              <a:rPr lang="en-US" sz="3600" dirty="0"/>
              <a:t>? </a:t>
            </a:r>
            <a:r>
              <a:rPr lang="en-US" sz="3200" dirty="0"/>
              <a:t>(Hebrews 5:12)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Become stagnant and indifferent</a:t>
            </a:r>
            <a:r>
              <a:rPr lang="en-US" sz="3600" dirty="0"/>
              <a:t>? </a:t>
            </a:r>
            <a:r>
              <a:rPr lang="en-US" sz="3200" dirty="0"/>
              <a:t>(Zephaniah 1:12)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Lazy and inactive</a:t>
            </a:r>
            <a:r>
              <a:rPr lang="en-US" sz="3600" dirty="0"/>
              <a:t>? </a:t>
            </a:r>
            <a:r>
              <a:rPr lang="en-US" sz="3200" dirty="0"/>
              <a:t>(Matthew 25:26; Romans 12:11)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78499"/>
            <a:ext cx="11029616" cy="1268962"/>
          </a:xfrm>
        </p:spPr>
        <p:txBody>
          <a:bodyPr>
            <a:noAutofit/>
          </a:bodyPr>
          <a:lstStyle/>
          <a:p>
            <a:r>
              <a:rPr lang="en-US" sz="4400" b="1" dirty="0"/>
              <a:t>Where are you individually</a:t>
            </a:r>
            <a:br>
              <a:rPr lang="en-US" sz="4400" b="1" dirty="0"/>
            </a:br>
            <a:r>
              <a:rPr lang="en-US" sz="4400" b="1" dirty="0"/>
              <a:t>In terms of Growth &amp; maturity?</a:t>
            </a:r>
          </a:p>
        </p:txBody>
      </p:sp>
    </p:spTree>
    <p:extLst>
      <p:ext uri="{BB962C8B-B14F-4D97-AF65-F5344CB8AC3E}">
        <p14:creationId xmlns:p14="http://schemas.microsoft.com/office/powerpoint/2010/main" val="39778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62150"/>
            <a:ext cx="11029615" cy="4746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Needing direction?</a:t>
            </a:r>
            <a:r>
              <a:rPr lang="en-US" sz="3600" i="1" dirty="0"/>
              <a:t> </a:t>
            </a:r>
            <a:r>
              <a:rPr lang="en-US" sz="3200" i="1" dirty="0"/>
              <a:t>“Sheep without a shepherd” </a:t>
            </a:r>
            <a:r>
              <a:rPr lang="en-US" sz="3200" dirty="0"/>
              <a:t>(Mark 6:34; Luke 15)</a:t>
            </a:r>
            <a:endParaRPr lang="en-US" sz="2800" dirty="0"/>
          </a:p>
          <a:p>
            <a:pPr marL="0" indent="0">
              <a:buNone/>
            </a:pPr>
            <a:r>
              <a:rPr lang="en-US" sz="3600" b="1" dirty="0"/>
              <a:t>Ever remember being separated from your parents? </a:t>
            </a:r>
            <a:r>
              <a:rPr lang="en-US" sz="3200" dirty="0"/>
              <a:t>(Matthew 10:28; Hebrews 10:31; 2 Corinthians 5:10-11)</a:t>
            </a:r>
            <a:endParaRPr lang="en-US" sz="2800" dirty="0"/>
          </a:p>
          <a:p>
            <a:r>
              <a:rPr lang="en-US" sz="2800" dirty="0"/>
              <a:t>Psalms 119:176 – </a:t>
            </a:r>
            <a:r>
              <a:rPr lang="en-US" sz="2800" i="1" dirty="0"/>
              <a:t>“I have gone astray like a lost sheep; seek Your servant…” </a:t>
            </a:r>
            <a:r>
              <a:rPr lang="en-US" sz="2800" dirty="0"/>
              <a:t>(Luke 19:10)</a:t>
            </a:r>
          </a:p>
          <a:p>
            <a:pPr marL="0" indent="0">
              <a:buNone/>
            </a:pPr>
            <a:r>
              <a:rPr lang="en-US" sz="3600" b="1" dirty="0"/>
              <a:t>Do we wish to be found? Do we want reconciliation?</a:t>
            </a:r>
            <a:r>
              <a:rPr lang="en-US" sz="2800" b="1" dirty="0"/>
              <a:t> </a:t>
            </a:r>
            <a:r>
              <a:rPr lang="en-US" sz="3200" dirty="0"/>
              <a:t>(Hebrews 7:25; James 4:8; Luke 15:17-19)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Where are you… Are you lost?</a:t>
            </a:r>
          </a:p>
        </p:txBody>
      </p:sp>
    </p:spTree>
    <p:extLst>
      <p:ext uri="{BB962C8B-B14F-4D97-AF65-F5344CB8AC3E}">
        <p14:creationId xmlns:p14="http://schemas.microsoft.com/office/powerpoint/2010/main" val="512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ooks Like Sounds Like_SL - v4" id="{49340C27-6B59-423E-9A21-D8403F920761}" vid="{33BFA150-A101-4C57-BCA6-BEC943E5B3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C4EF74-2977-4065-95FE-55F8E4B639D4}">
  <ds:schemaRefs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Looks like sounds like presentation</Template>
  <TotalTime>0</TotalTime>
  <Words>806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Candara</vt:lpstr>
      <vt:lpstr>Wingdings 2</vt:lpstr>
      <vt:lpstr>Dividend</vt:lpstr>
      <vt:lpstr>God is Asking…</vt:lpstr>
      <vt:lpstr>Where are you?</vt:lpstr>
      <vt:lpstr>Where are we as a “Society” &amp; nation?</vt:lpstr>
      <vt:lpstr>Where are we as a church?</vt:lpstr>
      <vt:lpstr>Where are you individually In terms of Growth &amp; maturity?</vt:lpstr>
      <vt:lpstr>Where are you… Are you lost?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2019-04-14T02:13:45Z</dcterms:created>
  <dcterms:modified xsi:type="dcterms:W3CDTF">2024-01-17T15:31:38Z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