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3" r:id="rId5"/>
    <p:sldId id="289" r:id="rId6"/>
    <p:sldId id="290" r:id="rId7"/>
    <p:sldId id="293" r:id="rId8"/>
    <p:sldId id="287" r:id="rId9"/>
    <p:sldId id="303" r:id="rId10"/>
    <p:sldId id="299" r:id="rId11"/>
    <p:sldId id="298" r:id="rId12"/>
    <p:sldId id="288" r:id="rId13"/>
    <p:sldId id="302" r:id="rId14"/>
    <p:sldId id="301" r:id="rId15"/>
    <p:sldId id="295" r:id="rId16"/>
    <p:sldId id="296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820" autoAdjust="0"/>
  </p:normalViewPr>
  <p:slideViewPr>
    <p:cSldViewPr snapToGrid="0">
      <p:cViewPr varScale="1">
        <p:scale>
          <a:sx n="59" d="100"/>
          <a:sy n="59" d="100"/>
        </p:scale>
        <p:origin x="1098" y="72"/>
      </p:cViewPr>
      <p:guideLst/>
    </p:cSldViewPr>
  </p:slideViewPr>
  <p:outlineViewPr>
    <p:cViewPr>
      <p:scale>
        <a:sx n="33" d="100"/>
        <a:sy n="33" d="100"/>
      </p:scale>
      <p:origin x="0" y="-67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2/24/2024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7869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64D57-41EF-51FA-AA64-2421AD620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D87307-51F9-58C3-BF1C-09E6714D26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3405DB-DDD3-7A65-5A93-2F338E4B0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485BF-C61A-7CB8-A7B0-5754427D8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4366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DC4BB-DB8A-72E8-5C22-F6DFB0C42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83B00F-7FBA-BCCE-5D23-D801A5FF0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6C44C5-0889-3EEC-AE41-B7787342C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33E2C-4B4E-9C3F-2806-73250C17DD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0007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2D3F4-DDCC-D682-39A6-2DBF0DEC9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FA2B71-A3ED-AD8F-6E3E-8E1FA8E07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BBFB54-4C73-F69E-E527-BC69733AE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2FFA3-4051-22B0-2C1E-D17810D4A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7176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EF816-3E91-E7CD-15F5-A3A84348D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3EF2D6-DDD8-0E1A-466A-FC360F43D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AF9884-7800-7C0B-5198-1B10DE8B8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16B67-F15F-0541-AAA6-E18708DDBE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7112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78645-B8CB-05C4-45EA-D7D4879EB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5D2914-800E-206B-D4F8-FED9BCE61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769A4F-003C-5360-7666-A4DEE4604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/>
            <a:r>
              <a:rPr lang="en-US" sz="1600" dirty="0"/>
              <a:t>Lit. “</a:t>
            </a:r>
            <a:r>
              <a:rPr lang="en-US" sz="1600" b="1" dirty="0"/>
              <a:t>every word of God is not powerless</a:t>
            </a:r>
            <a:r>
              <a:rPr lang="en-US" sz="1600" dirty="0"/>
              <a:t>”.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dirty="0"/>
              <a:t>(Zechariah  8:6; Genesis 18:14; Job 42:2; Jeremiah 32:17, 27;  </a:t>
            </a:r>
            <a:r>
              <a:rPr lang="en-US" b="1" dirty="0"/>
              <a:t>Matthew 19:26</a:t>
            </a:r>
            <a:r>
              <a:rPr lang="en-US" dirty="0"/>
              <a:t>).</a:t>
            </a:r>
            <a:r>
              <a:rPr lang="en-US" sz="14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BE84A-F069-0F96-32B6-EAE8BD9BD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923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65B8B-56B6-56DD-16EC-5E8C9CB2A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F3DA35-1965-74C0-D009-60ED90D66C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B5EBAD-701B-79B7-8474-1A4A29916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sz="1600" dirty="0"/>
              <a:t>Lit. “</a:t>
            </a:r>
            <a:r>
              <a:rPr lang="en-US" sz="1600" b="1" dirty="0"/>
              <a:t>every word of God is not powerless</a:t>
            </a:r>
            <a:r>
              <a:rPr lang="en-US" sz="1600" dirty="0"/>
              <a:t>”.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dirty="0"/>
              <a:t>(Zechariah  8:6; Genesis 18:14; Job 42:2; Jeremiah 32:17, 27;  </a:t>
            </a:r>
            <a:r>
              <a:rPr lang="en-US" b="1" dirty="0"/>
              <a:t>Matthew 19:26</a:t>
            </a:r>
            <a:r>
              <a:rPr lang="en-US" dirty="0"/>
              <a:t>).</a:t>
            </a:r>
            <a:r>
              <a:rPr lang="en-US" sz="1400" dirty="0"/>
              <a:t> </a:t>
            </a:r>
          </a:p>
          <a:p>
            <a:endParaRPr lang="en-US" dirty="0"/>
          </a:p>
          <a:p>
            <a:r>
              <a:rPr lang="en-US" dirty="0"/>
              <a:t>Recognizing God’s omnipotence also requires our submission: we will see how that God accomplishes His will through those who humbly walk by faith.</a:t>
            </a:r>
          </a:p>
          <a:p>
            <a:endParaRPr lang="en-US" dirty="0"/>
          </a:p>
          <a:p>
            <a:r>
              <a:rPr lang="en-US" dirty="0"/>
              <a:t>She had no idea how but believed it would and simply sought to serve God though it would no doubt be a difficult journey.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8CFFA-535C-8DC3-817D-97BB50BCD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9444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6B02E-0F63-5372-8E8B-4E15A2149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A329D7-8272-0F47-8719-D99FDDA6A2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9908B9-FA63-5987-8C34-3C1D3DFA1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/>
              <a:t>“It is hard to be saved if we have them; </a:t>
            </a:r>
            <a:br>
              <a:rPr lang="en-US" sz="1600" b="1" dirty="0"/>
            </a:br>
            <a:r>
              <a:rPr lang="en-US" sz="1600" b="1" dirty="0"/>
              <a:t>it is impossible if we love them.”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765B8-D252-BF10-02FE-9F887DCD7B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5102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080CC-A44C-306B-5C15-B1C253AB5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624179-10D4-F68A-34AD-0F519B6B3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B03936-D0EE-46F9-EF28-C18A09C95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	Through the Holy Spirit? (1 Corinthians 2:9-16)</a:t>
            </a:r>
          </a:p>
          <a:p>
            <a:r>
              <a:rPr lang="en-US" dirty="0"/>
              <a:t>ii.	Such as we can understand? (Ephesians 3:3-5; 5:17)</a:t>
            </a:r>
          </a:p>
          <a:p>
            <a:pPr marL="294465" indent="-294465">
              <a:buAutoNum type="romanLcPeriod" startAt="3"/>
            </a:pPr>
            <a:r>
              <a:rPr lang="en-US" dirty="0"/>
              <a:t>Why don’t some understand? (1 Corinthians 2:14-3:3; Matthew 13:13ff; John 12:16; 2 Peter 3:16-18)</a:t>
            </a:r>
          </a:p>
          <a:p>
            <a:pPr marL="294465" indent="-294465">
              <a:buAutoNum type="romanLcPeriod" startAt="3"/>
            </a:pPr>
            <a:endParaRPr lang="en-US" dirty="0"/>
          </a:p>
          <a:p>
            <a:pPr marL="765610" indent="-765610">
              <a:buFont typeface="+mj-lt"/>
              <a:buAutoNum type="arabicPeriod"/>
            </a:pPr>
            <a:r>
              <a:rPr lang="en-US" dirty="0"/>
              <a:t>To rescue the righteous and punish the unrighteous? (2 Peter 2:4-9)</a:t>
            </a:r>
          </a:p>
          <a:p>
            <a:r>
              <a:rPr lang="en-US" dirty="0" err="1"/>
              <a:t>i</a:t>
            </a:r>
            <a:r>
              <a:rPr lang="en-US" dirty="0"/>
              <a:t>.	There is always a way of escape. (1 Corinthians 10:12-13)</a:t>
            </a:r>
          </a:p>
          <a:p>
            <a:r>
              <a:rPr lang="en-US" dirty="0"/>
              <a:t>ii.	He has blessed us with a “great deliverance”. (2 Corinthians 1:8-11)</a:t>
            </a:r>
          </a:p>
          <a:p>
            <a:r>
              <a:rPr lang="en-US" dirty="0"/>
              <a:t>iii.	“He Is Able To Deliver Thee”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49BE3-111C-5401-4BFE-7E3FA3D65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64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9FFE1-8762-C826-5A59-FA25B3E7A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175620-3349-CF74-E998-BAE1D79AF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FB1719-C621-34AF-5162-3ECBBA62B8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	Through the Holy Spirit? (1 Corinthians 2:9-16)</a:t>
            </a:r>
          </a:p>
          <a:p>
            <a:r>
              <a:rPr lang="en-US" dirty="0"/>
              <a:t>ii.	Such as we can understand? (Ephesians 3:3-5; 5:17)</a:t>
            </a:r>
          </a:p>
          <a:p>
            <a:pPr marL="294465" indent="-294465">
              <a:buAutoNum type="romanLcPeriod" startAt="3"/>
            </a:pPr>
            <a:r>
              <a:rPr lang="en-US" dirty="0"/>
              <a:t>Why don’t some understand? (1 Corinthians 2:14-3:3; Matthew 13:13ff; John 12:16; 2 Peter 3:16-18)</a:t>
            </a:r>
          </a:p>
          <a:p>
            <a:pPr marL="294465" indent="-294465">
              <a:buAutoNum type="romanLcPeriod" startAt="3"/>
            </a:pPr>
            <a:endParaRPr lang="en-US" dirty="0"/>
          </a:p>
          <a:p>
            <a:pPr marL="765610" indent="-765610">
              <a:buFont typeface="+mj-lt"/>
              <a:buAutoNum type="arabicPeriod"/>
            </a:pPr>
            <a:r>
              <a:rPr lang="en-US" dirty="0"/>
              <a:t>To rescue the righteous and punish the unrighteous? (2 Peter 2:4-9)</a:t>
            </a:r>
          </a:p>
          <a:p>
            <a:r>
              <a:rPr lang="en-US" dirty="0" err="1"/>
              <a:t>i</a:t>
            </a:r>
            <a:r>
              <a:rPr lang="en-US" dirty="0"/>
              <a:t>.	There is always a way of escape. (1 Corinthians 10:12-13)</a:t>
            </a:r>
          </a:p>
          <a:p>
            <a:r>
              <a:rPr lang="en-US" dirty="0"/>
              <a:t>ii.	He has blessed us with a “great deliverance”. (2 Corinthians 1:8-11)</a:t>
            </a:r>
          </a:p>
          <a:p>
            <a:r>
              <a:rPr lang="en-US" dirty="0"/>
              <a:t>iii.	“He Is Able To Deliver Thee”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58EC7-4BDC-30CA-ACCB-1908593A4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8968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CF6E1-C7CC-5265-8602-1897CC85C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26B111-8101-9025-E7CA-1C188990A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4CDBB9-ABEE-0B0B-7BA3-F83766068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	Through the Holy Spirit? (1 Corinthians 2:9-16)</a:t>
            </a:r>
          </a:p>
          <a:p>
            <a:r>
              <a:rPr lang="en-US" dirty="0"/>
              <a:t>ii.	Such as we can understand? (Ephesians 3:3-5; 5:17)</a:t>
            </a:r>
          </a:p>
          <a:p>
            <a:pPr marL="294465" indent="-294465">
              <a:buAutoNum type="romanLcPeriod" startAt="3"/>
            </a:pPr>
            <a:r>
              <a:rPr lang="en-US" dirty="0"/>
              <a:t>Why don’t some understand? (1 Corinthians 2:14-3:3; Matthew 13:13ff; John 12:16; 2 Peter 3:16-18)</a:t>
            </a:r>
          </a:p>
          <a:p>
            <a:pPr marL="294465" indent="-294465">
              <a:buAutoNum type="romanLcPeriod" startAt="3"/>
            </a:pPr>
            <a:endParaRPr lang="en-US" dirty="0"/>
          </a:p>
          <a:p>
            <a:pPr marL="765610" indent="-765610">
              <a:buFont typeface="+mj-lt"/>
              <a:buAutoNum type="arabicPeriod"/>
            </a:pPr>
            <a:r>
              <a:rPr lang="en-US" dirty="0"/>
              <a:t>To rescue the righteous and punish the unrighteous? (2 Peter 2:4-9)</a:t>
            </a:r>
          </a:p>
          <a:p>
            <a:r>
              <a:rPr lang="en-US" dirty="0" err="1"/>
              <a:t>i</a:t>
            </a:r>
            <a:r>
              <a:rPr lang="en-US" dirty="0"/>
              <a:t>.	There is always a way of escape. (1 Corinthians 10:12-13)</a:t>
            </a:r>
          </a:p>
          <a:p>
            <a:r>
              <a:rPr lang="en-US" dirty="0"/>
              <a:t>ii.	He has blessed us with a “great deliverance”. (2 Corinthians 1:8-11)</a:t>
            </a:r>
          </a:p>
          <a:p>
            <a:r>
              <a:rPr lang="en-US" dirty="0"/>
              <a:t>iii.	“He Is Able To Deliver Thee”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7BECA-87B2-6DF9-4125-6CA17B60C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378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D6AB2-5166-A76B-1365-12010FB8E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E60F0B-20B3-2280-FA7D-F857A1CE7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8E18F-B372-9BF5-5228-7B9A11E88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D2E4-6345-6C73-A6A9-6D6F4030E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1502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EE8C8-F2EC-2C23-1995-2EA67655E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E1E396-0A5C-F356-D001-633C4E2DF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FDD958-BE3D-EB79-F2B0-3905A8A1C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FDCFF-E538-4E63-79C4-B0FC2EE129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891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 rot="16200000">
            <a:off x="5355356" y="-5349037"/>
            <a:ext cx="1481287" cy="12192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0" y="1487607"/>
            <a:ext cx="11204427" cy="499508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85934"/>
            <a:ext cx="11204428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927" y="1940916"/>
            <a:ext cx="4946073" cy="2976168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“Is anything too difficult for the Lord?”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/>
              <a:t>Genesis 18:14</a:t>
            </a:r>
            <a:endParaRPr lang="en-US" sz="4400" noProof="1"/>
          </a:p>
        </p:txBody>
      </p:sp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CF400-0B35-DA67-732D-36441F78C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B140C2-B82D-7B6F-B1E5-46D92225C550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sz="5400" dirty="0"/>
              <a:t>What Is Too Difficult For Us?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F1EE8-E82E-8388-0C47-0452F9F1C01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455200" cy="4712961"/>
          </a:xfrm>
        </p:spPr>
        <p:txBody>
          <a:bodyPr/>
          <a:lstStyle/>
          <a:p>
            <a:r>
              <a:rPr lang="en-US" sz="4400" b="1" noProof="1"/>
              <a:t>To overcome and resist. </a:t>
            </a:r>
            <a:r>
              <a:rPr lang="en-US" sz="4000" noProof="1"/>
              <a:t>(Matthew 6:13; </a:t>
            </a:r>
            <a:br>
              <a:rPr lang="en-US" sz="4000" noProof="1"/>
            </a:br>
            <a:r>
              <a:rPr lang="en-US" sz="4000" noProof="1"/>
              <a:t>1 Corinthians 10:13; Ephesians 6:10ff; 1 Peter 5:8-9; Romans 8:37)</a:t>
            </a:r>
          </a:p>
          <a:p>
            <a:r>
              <a:rPr lang="en-US" sz="4400" b="1" noProof="1"/>
              <a:t>To deny and lose ourselves</a:t>
            </a:r>
            <a:r>
              <a:rPr lang="en-US" sz="4000" noProof="1"/>
              <a:t>. (Matthew 16:25)</a:t>
            </a:r>
          </a:p>
          <a:p>
            <a:r>
              <a:rPr lang="en-US" sz="4400" b="1" noProof="1"/>
              <a:t>To endure trials &amp; persecution for righteousness sake?</a:t>
            </a:r>
            <a:r>
              <a:rPr lang="en-US" sz="4400" noProof="1"/>
              <a:t> </a:t>
            </a:r>
            <a:r>
              <a:rPr lang="en-US" sz="4000" noProof="1"/>
              <a:t>(2 Corinthians 1:8-11; Romans 8:18; </a:t>
            </a:r>
            <a:br>
              <a:rPr lang="en-US" sz="4000" noProof="1"/>
            </a:br>
            <a:r>
              <a:rPr lang="en-US" sz="4000" noProof="1"/>
              <a:t>1 Thessalonians 3:1-8)</a:t>
            </a:r>
            <a:endParaRPr lang="en-US" sz="3600" noProof="1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16CF54CD-52C1-63A4-F68B-D4F609A5A1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3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37D36-DF31-AA5E-DD1F-55BF424E6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7FFCB6-DF9F-39A4-6B77-A1E07B69BD20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sz="4800" dirty="0"/>
              <a:t>What Is Too Difficult For Us?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75E72-E27E-D81E-3601-0C30ADCAD2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760000" cy="4712961"/>
          </a:xfrm>
        </p:spPr>
        <p:txBody>
          <a:bodyPr/>
          <a:lstStyle/>
          <a:p>
            <a:r>
              <a:rPr lang="en-US" sz="3900" b="1" dirty="0"/>
              <a:t>Turn from temporal riches to spiritual? </a:t>
            </a:r>
            <a:r>
              <a:rPr lang="en-US" sz="3600" dirty="0"/>
              <a:t>(Heb.11:25-26)</a:t>
            </a:r>
            <a:endParaRPr lang="en-US" sz="4000" dirty="0"/>
          </a:p>
          <a:p>
            <a:r>
              <a:rPr lang="en-US" sz="4000" b="1" dirty="0"/>
              <a:t>To humble ourselves? </a:t>
            </a:r>
            <a:r>
              <a:rPr lang="en-US" sz="3600" dirty="0"/>
              <a:t>(Luke 15:17-20)</a:t>
            </a:r>
            <a:endParaRPr lang="en-US" sz="4000" dirty="0"/>
          </a:p>
          <a:p>
            <a:r>
              <a:rPr lang="en-US" sz="4000" b="1" dirty="0"/>
              <a:t>To acknowledge our faith in Jesus Christ and confess Him before men? </a:t>
            </a:r>
            <a:r>
              <a:rPr lang="en-US" sz="3600" dirty="0"/>
              <a:t>(Luke 12:8; Mark 14:31)</a:t>
            </a:r>
          </a:p>
          <a:p>
            <a:r>
              <a:rPr lang="en-US" sz="4000" b="1" dirty="0"/>
              <a:t>To repent of our sins </a:t>
            </a:r>
            <a:r>
              <a:rPr lang="en-US" sz="3600" dirty="0"/>
              <a:t>(Acts 2:38;</a:t>
            </a:r>
            <a:r>
              <a:rPr lang="en-US" sz="4000" b="1" dirty="0"/>
              <a:t> </a:t>
            </a:r>
            <a:r>
              <a:rPr lang="en-US" sz="3600" dirty="0"/>
              <a:t>Luke 3:8-14; Acts 26:20)</a:t>
            </a:r>
            <a:endParaRPr lang="en-US" sz="4000" dirty="0"/>
          </a:p>
          <a:p>
            <a:r>
              <a:rPr lang="en-US" sz="4000" b="1" dirty="0"/>
              <a:t>To be buried in baptism to arise to walk in newness of life? </a:t>
            </a:r>
            <a:r>
              <a:rPr lang="en-US" sz="3600" dirty="0"/>
              <a:t>(Romans 6:3-4)</a:t>
            </a:r>
          </a:p>
          <a:p>
            <a:r>
              <a:rPr lang="en-US" sz="4000" b="1" dirty="0"/>
              <a:t>Faithful unto death</a:t>
            </a:r>
            <a:r>
              <a:rPr lang="en-US" sz="3600" dirty="0"/>
              <a:t>. (Revelation 2:10)</a:t>
            </a:r>
            <a:endParaRPr lang="en-US" sz="4000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24371B9-DF43-1181-3761-F600538DF3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0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CC9CD-F362-1A82-3C89-E9D3FA809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86E72C-632E-36F4-086E-7C219542B797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What Was Not Too Difficult For The Lord?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531B4A-7395-4807-3116-CA40638A8A7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455200" cy="471296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Speak all things into existence! </a:t>
            </a:r>
            <a:r>
              <a:rPr lang="en-US" sz="3600" dirty="0"/>
              <a:t>(2 Peter 3:5-7; Psalms 33:6-9)</a:t>
            </a:r>
          </a:p>
          <a:p>
            <a:pPr marL="0" indent="0">
              <a:buNone/>
            </a:pPr>
            <a:r>
              <a:rPr lang="en-US" sz="3600" b="1" dirty="0"/>
              <a:t>Bring His people into the Promised Land</a:t>
            </a:r>
            <a:r>
              <a:rPr lang="en-US" sz="3600" dirty="0"/>
              <a:t>! (Deuteronomy 4:35-36; </a:t>
            </a:r>
          </a:p>
          <a:p>
            <a:pPr marL="0" indent="0">
              <a:buNone/>
            </a:pPr>
            <a:r>
              <a:rPr lang="en-US" sz="3600" b="1" noProof="1"/>
              <a:t>To defeat stronger and mightier enemies</a:t>
            </a:r>
            <a:r>
              <a:rPr lang="en-US" sz="3600" noProof="1"/>
              <a:t>. (Judges 7:1-8; </a:t>
            </a:r>
            <a:br>
              <a:rPr lang="en-US" sz="3600" noProof="1"/>
            </a:br>
            <a:r>
              <a:rPr lang="en-US" sz="3600" noProof="1"/>
              <a:t>1 Samuel 14:6; 17:37;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60818D44-4EAB-4E8D-FC1D-920BD83712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06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83A7E-997F-DA2A-880C-AD26C90E9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426D08-39A6-9BF3-49A2-11028E77CEFB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What The Lord Will Not Do!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903157-5106-6A4E-D1B2-584903406D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455200" cy="471296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Deceive or lie. </a:t>
            </a:r>
            <a:r>
              <a:rPr lang="en-US" sz="3600" dirty="0"/>
              <a:t>(</a:t>
            </a:r>
            <a:r>
              <a:rPr lang="nl-NL" sz="3600" dirty="0"/>
              <a:t>Hebrews 6:17-18; 1 Samuel 15:29; Titus 1:1-2)</a:t>
            </a:r>
          </a:p>
          <a:p>
            <a:pPr marL="0" indent="0">
              <a:buNone/>
            </a:pPr>
            <a:r>
              <a:rPr lang="nl-NL" sz="3600" b="1" noProof="1"/>
              <a:t>Change His plans</a:t>
            </a:r>
            <a:r>
              <a:rPr lang="nl-NL" sz="3600" noProof="1"/>
              <a:t>* (Malachi 3:6; Jude 3; Hebrews 6:17; 1 Peter 1:23-25; *cf., Jonah 3:10)</a:t>
            </a:r>
            <a:endParaRPr lang="en-US" sz="3600" noProof="1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A0363264-0E2E-8651-39B4-073FD710D1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0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A59CB-D505-E1B5-3BE3-CF0FC53ED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001A46-14DB-5218-FAE3-28F9CE5A0B52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sz="6000" dirty="0"/>
              <a:t>God Is Asking…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3E8885-4045-1AF8-D95F-67A2F0CC74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296948" cy="471296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“</a:t>
            </a:r>
            <a:r>
              <a:rPr lang="en-US" sz="3600" i="1" dirty="0"/>
              <a:t>The Lord said to Abraham, ‘</a:t>
            </a:r>
            <a:r>
              <a:rPr lang="en-US" sz="3600" b="1" i="1" dirty="0"/>
              <a:t>Why did Sarah laugh</a:t>
            </a:r>
            <a:r>
              <a:rPr lang="en-US" sz="3600" i="1" dirty="0"/>
              <a:t>, saying, </a:t>
            </a:r>
            <a:r>
              <a:rPr lang="en-US" sz="4000" i="1" dirty="0"/>
              <a:t>“</a:t>
            </a:r>
            <a:r>
              <a:rPr lang="en-US" sz="4000" b="1" i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Shall I indeed bear a child, when I am so old? </a:t>
            </a:r>
            <a:br>
              <a:rPr lang="en-US" sz="4000" i="1" dirty="0"/>
            </a:br>
            <a:r>
              <a:rPr lang="en-US" sz="4400" b="1" i="1" dirty="0">
                <a:solidFill>
                  <a:schemeClr val="accent5">
                    <a:lumMod val="75000"/>
                  </a:schemeClr>
                </a:solidFill>
              </a:rPr>
              <a:t>Is anything too difficult for the Lord</a:t>
            </a:r>
            <a:r>
              <a:rPr lang="en-US" sz="4400" b="1" i="1" dirty="0"/>
              <a:t>?</a:t>
            </a:r>
            <a:r>
              <a:rPr lang="en-US" sz="3600" dirty="0"/>
              <a:t>”’” </a:t>
            </a:r>
            <a:br>
              <a:rPr lang="en-US" sz="3600" dirty="0"/>
            </a:br>
            <a:r>
              <a:rPr lang="en-US" sz="3600" dirty="0"/>
              <a:t>(Genesis 18:13-14)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400" b="1" i="1" dirty="0"/>
              <a:t>“Is there 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any wonder </a:t>
            </a:r>
            <a:r>
              <a:rPr lang="en-US" sz="4400" b="1" i="1" dirty="0"/>
              <a:t>which 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Lord is not able to do?</a:t>
            </a:r>
            <a:r>
              <a:rPr lang="en-US" sz="4400" b="1" i="1" dirty="0"/>
              <a:t>” </a:t>
            </a:r>
            <a:r>
              <a:rPr lang="en-US" sz="3600" dirty="0"/>
              <a:t>(BBE)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BB7FA5B-7B06-E0C7-0AB5-6370335E85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3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188A4-BCFA-E88B-E4A5-3874F287B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DCD921-8344-A3CF-7F1B-8EC2B3A2690D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Other Similar Statements/Questions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D9B1EB-A3CD-1BBF-0956-67F2129BFF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584948" cy="471296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i="1" dirty="0">
                <a:solidFill>
                  <a:schemeClr val="tx1"/>
                </a:solidFill>
              </a:rPr>
              <a:t>“How can this be, since I am a virgin?...For nothing will be impossible with God!” </a:t>
            </a:r>
            <a:r>
              <a:rPr lang="en-US" sz="3200" dirty="0">
                <a:solidFill>
                  <a:schemeClr val="tx1"/>
                </a:solidFill>
              </a:rPr>
              <a:t>(Luke 1:34-37)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b="1" i="1" dirty="0">
                <a:solidFill>
                  <a:schemeClr val="tx1"/>
                </a:solidFill>
              </a:rPr>
              <a:t>I know that You can do all things, and that no purpose of Yours can be thwarted</a:t>
            </a:r>
            <a:r>
              <a:rPr lang="en-US" sz="3200" i="1" dirty="0">
                <a:solidFill>
                  <a:schemeClr val="tx1"/>
                </a:solidFill>
              </a:rPr>
              <a:t>… I have </a:t>
            </a:r>
            <a:r>
              <a:rPr lang="en-US" sz="3200" b="1" i="1" dirty="0">
                <a:solidFill>
                  <a:schemeClr val="tx1"/>
                </a:solidFill>
              </a:rPr>
              <a:t>declared that which I did not understand</a:t>
            </a:r>
            <a:r>
              <a:rPr lang="en-US" sz="3200" i="1" dirty="0">
                <a:solidFill>
                  <a:schemeClr val="tx1"/>
                </a:solidFill>
              </a:rPr>
              <a:t>, </a:t>
            </a:r>
            <a:r>
              <a:rPr lang="en-US" sz="3200" b="1" i="1" dirty="0">
                <a:solidFill>
                  <a:schemeClr val="tx1"/>
                </a:solidFill>
              </a:rPr>
              <a:t>things too wonderful for me</a:t>
            </a:r>
            <a:r>
              <a:rPr lang="en-US" sz="3200" i="1" dirty="0">
                <a:solidFill>
                  <a:schemeClr val="tx1"/>
                </a:solidFill>
              </a:rPr>
              <a:t>, which I did not know</a:t>
            </a:r>
            <a:r>
              <a:rPr lang="en-US" sz="3200" dirty="0">
                <a:solidFill>
                  <a:schemeClr val="tx1"/>
                </a:solidFill>
              </a:rPr>
              <a:t>.’” (Job 42:1-3)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i="1" dirty="0">
                <a:solidFill>
                  <a:schemeClr val="tx1"/>
                </a:solidFill>
              </a:rPr>
              <a:t>“Behold, I am the Lord, the God of all flesh; </a:t>
            </a:r>
            <a:r>
              <a:rPr lang="en-US" sz="3200" b="1" i="1" dirty="0">
                <a:solidFill>
                  <a:schemeClr val="tx1"/>
                </a:solidFill>
              </a:rPr>
              <a:t>is anything too difficult for Me?”</a:t>
            </a:r>
            <a:r>
              <a:rPr lang="en-US" sz="3200" dirty="0">
                <a:solidFill>
                  <a:schemeClr val="tx1"/>
                </a:solidFill>
              </a:rPr>
              <a:t> (Jeremiah 32:27)</a:t>
            </a:r>
            <a:endParaRPr lang="en-US" sz="3200" b="1" i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i="1" dirty="0">
                <a:solidFill>
                  <a:schemeClr val="tx1"/>
                </a:solidFill>
              </a:rPr>
              <a:t>“</a:t>
            </a:r>
            <a:r>
              <a:rPr lang="en-US" sz="3200" b="1" i="1" dirty="0">
                <a:solidFill>
                  <a:schemeClr val="tx1"/>
                </a:solidFill>
              </a:rPr>
              <a:t>If it is too difficult in the sight of the remnant of this people in those days, will it also be too difficult in My sight?” </a:t>
            </a:r>
            <a:r>
              <a:rPr lang="en-US" sz="3200" dirty="0">
                <a:solidFill>
                  <a:schemeClr val="tx1"/>
                </a:solidFill>
              </a:rPr>
              <a:t>(Zechariah 8:6-7)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1A3A51F2-D9DE-8FD4-2E97-22BEFE2DF0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25DA5-A247-B916-2F9C-63EA19AA9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5BE640-D1BE-550C-CC4A-E28D8D9718BB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Salvation Is Not Impossible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8179A-E82D-74EF-A4A9-F3D05EE0EB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296948" cy="471296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i="1" dirty="0">
                <a:solidFill>
                  <a:schemeClr val="tx1"/>
                </a:solidFill>
              </a:rPr>
              <a:t>“</a:t>
            </a:r>
            <a:r>
              <a:rPr lang="en-US" sz="3600" b="1" i="1" dirty="0">
                <a:solidFill>
                  <a:schemeClr val="tx1"/>
                </a:solidFill>
              </a:rPr>
              <a:t>How hard it is for those who have riches to enter the kingdom of God</a:t>
            </a:r>
            <a:r>
              <a:rPr lang="en-US" sz="3600" i="1" dirty="0">
                <a:solidFill>
                  <a:schemeClr val="tx1"/>
                </a:solidFill>
              </a:rPr>
              <a:t>! </a:t>
            </a:r>
            <a:r>
              <a:rPr lang="en-US" sz="3600" b="1" i="1" dirty="0">
                <a:solidFill>
                  <a:schemeClr val="tx1"/>
                </a:solidFill>
              </a:rPr>
              <a:t>For it is easier for a camel to go through the eye of a needle…’” </a:t>
            </a:r>
            <a:r>
              <a:rPr lang="en-US" sz="3600" dirty="0">
                <a:solidFill>
                  <a:schemeClr val="tx1"/>
                </a:solidFill>
              </a:rPr>
              <a:t>(Luke 18:24-25; </a:t>
            </a:r>
            <a:r>
              <a:rPr lang="en-US" dirty="0">
                <a:solidFill>
                  <a:schemeClr val="tx1"/>
                </a:solidFill>
              </a:rPr>
              <a:t>NKJV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In Luke 18:26, the apostles ask, </a:t>
            </a:r>
            <a:r>
              <a:rPr lang="en-US" sz="3600" b="1" i="1" dirty="0"/>
              <a:t>“Then who can be saved?”.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solidFill>
                  <a:schemeClr val="tx1"/>
                </a:solidFill>
              </a:rPr>
              <a:t>Jesus replied, </a:t>
            </a:r>
            <a:r>
              <a:rPr lang="en-US" sz="3600" i="1" dirty="0">
                <a:solidFill>
                  <a:schemeClr val="tx1"/>
                </a:solidFill>
              </a:rPr>
              <a:t>“</a:t>
            </a:r>
            <a:r>
              <a:rPr lang="en-US" sz="3600" b="1" i="1" dirty="0">
                <a:solidFill>
                  <a:schemeClr val="tx1"/>
                </a:solidFill>
              </a:rPr>
              <a:t>the things that are impossible with people are possible with God</a:t>
            </a:r>
            <a:r>
              <a:rPr lang="en-US" sz="3600" i="1" dirty="0">
                <a:solidFill>
                  <a:schemeClr val="tx1"/>
                </a:solidFill>
              </a:rPr>
              <a:t>.”</a:t>
            </a:r>
            <a:r>
              <a:rPr lang="en-US" sz="3600" dirty="0">
                <a:solidFill>
                  <a:schemeClr val="tx1"/>
                </a:solidFill>
              </a:rPr>
              <a:t> (Luke 18:27)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/>
              <a:t>Salvation IS possible when we </a:t>
            </a:r>
            <a:r>
              <a:rPr lang="en-US" sz="3600" b="1" dirty="0"/>
              <a:t>“detach” </a:t>
            </a:r>
            <a:r>
              <a:rPr lang="en-US" sz="3600" dirty="0"/>
              <a:t>and</a:t>
            </a:r>
            <a:r>
              <a:rPr lang="en-US" sz="3600" b="1" dirty="0"/>
              <a:t> “attach”.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056BA03-ECBA-0DDC-BAED-A5B6B7704D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5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A531B-807A-D3B2-37BF-1B2F8E103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DF0D47-C939-707D-BC5E-BC70948D6040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sz="5400" dirty="0"/>
              <a:t>What Is Too Difficult For God?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3F493-E0BF-0CD7-098C-1B5AABD5A6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584948" cy="4712961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Speak all things into existence! </a:t>
            </a:r>
            <a:r>
              <a:rPr lang="en-US" sz="4000" dirty="0"/>
              <a:t>(2 Peter 3:5-7; Psalms 33:6-9)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Bring His people into the Promised Land </a:t>
            </a:r>
            <a:r>
              <a:rPr lang="en-US" sz="4000" dirty="0"/>
              <a:t>(Deuteronomy 4:35-36) by </a:t>
            </a:r>
            <a:r>
              <a:rPr lang="en-US" sz="4000" b="1" dirty="0"/>
              <a:t>d</a:t>
            </a:r>
            <a:r>
              <a:rPr lang="en-US" sz="4000" b="1" noProof="1"/>
              <a:t>efeating stronger &amp; mightier enemies</a:t>
            </a:r>
            <a:r>
              <a:rPr lang="en-US" sz="4000" noProof="1"/>
              <a:t>. (Judges 7:1-8; 1 Samuel 14:6; 17:37)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9173A52-778D-3EA4-5F18-F21FFD74DC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CF94F-2FBD-2282-EDDA-906BB30C7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92904B-1B11-1BDB-637A-1972F15C3D17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sz="5400" dirty="0"/>
              <a:t>What Is Too Difficult For God?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F6884-EF13-D338-AAD0-DF870831C5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584948" cy="4712961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b="1" dirty="0"/>
              <a:t>To clearly and understandably reveal Himself and define truth? </a:t>
            </a:r>
            <a:r>
              <a:rPr lang="en-US" sz="3600" dirty="0"/>
              <a:t>(John 1:17; 14:6; Ephesians 4:20-21)</a:t>
            </a:r>
          </a:p>
          <a:p>
            <a:pPr lvl="2"/>
            <a:r>
              <a:rPr lang="en-US" sz="4000" b="1" dirty="0"/>
              <a:t>Through the Holy Spirit </a:t>
            </a:r>
            <a:r>
              <a:rPr lang="en-US" sz="3600" dirty="0"/>
              <a:t>(1 Corinthians 2:9-16)</a:t>
            </a:r>
          </a:p>
          <a:p>
            <a:pPr lvl="2"/>
            <a:r>
              <a:rPr lang="en-US" sz="4000" dirty="0"/>
              <a:t>Such as </a:t>
            </a:r>
            <a:r>
              <a:rPr lang="en-US" sz="4000" b="1" dirty="0"/>
              <a:t>we can understand </a:t>
            </a:r>
            <a:r>
              <a:rPr lang="en-US" sz="3600" dirty="0"/>
              <a:t>(Ephesians 3:3-5; 5:17)</a:t>
            </a:r>
          </a:p>
          <a:p>
            <a:pPr lvl="2"/>
            <a:r>
              <a:rPr lang="en-US" sz="4000" b="1" dirty="0"/>
              <a:t>Yet some do not? </a:t>
            </a:r>
            <a:r>
              <a:rPr lang="en-US" sz="3600" dirty="0"/>
              <a:t>(1 Corinthians 2:14-3:3; </a:t>
            </a:r>
            <a:br>
              <a:rPr lang="en-US" sz="3600" dirty="0"/>
            </a:br>
            <a:r>
              <a:rPr lang="en-US" sz="3600" dirty="0"/>
              <a:t>Matthew 13:13ff; John 12:16; 2 Peter 3:16-18).</a:t>
            </a:r>
          </a:p>
          <a:p>
            <a:pPr lvl="2"/>
            <a:r>
              <a:rPr lang="en-US" sz="4000" b="1" dirty="0"/>
              <a:t>What are we saying if we believe God DID NOT reveal Himself in an understandable way?</a:t>
            </a:r>
            <a:endParaRPr lang="en-US" sz="4400" b="1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2CB713C-5580-9A51-9C18-C06F7ABB33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8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4433F-189C-D1D3-2771-07E78A542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4932D6-E4DE-0EBA-F7E0-7351CA4F04BD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sz="5400" dirty="0"/>
              <a:t>What Is Too Difficult For God?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D1059-DFFC-9770-F6F5-374E81A445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584948" cy="4712961"/>
          </a:xfrm>
        </p:spPr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US" sz="4000" b="1" dirty="0"/>
              <a:t>To rescue the righteous &amp; punish the unrighteous</a:t>
            </a:r>
            <a:r>
              <a:rPr lang="en-US" sz="3600" dirty="0"/>
              <a:t>? (2 Peter 2:4-9)</a:t>
            </a:r>
          </a:p>
          <a:p>
            <a:pPr lvl="2"/>
            <a:r>
              <a:rPr lang="en-US" sz="4000" b="1" dirty="0"/>
              <a:t>A way of escape? </a:t>
            </a:r>
            <a:r>
              <a:rPr lang="en-US" sz="3600" dirty="0"/>
              <a:t>(1 Corinthians 10:12-13)</a:t>
            </a:r>
          </a:p>
          <a:p>
            <a:pPr lvl="2"/>
            <a:r>
              <a:rPr lang="en-US" sz="4000" b="1" dirty="0"/>
              <a:t>A great deliverance!</a:t>
            </a:r>
            <a:r>
              <a:rPr lang="en-US" sz="3600" dirty="0"/>
              <a:t> (2 Corinthians 1:8-11)</a:t>
            </a:r>
            <a:endParaRPr lang="en-US" sz="4000" dirty="0"/>
          </a:p>
          <a:p>
            <a:pPr lvl="2"/>
            <a:r>
              <a:rPr lang="en-US" sz="4000" b="1" dirty="0"/>
              <a:t>Through His use of the faithful </a:t>
            </a:r>
            <a:r>
              <a:rPr lang="en-US" sz="3600" dirty="0"/>
              <a:t>(Genesis 45:7; </a:t>
            </a:r>
            <a:br>
              <a:rPr lang="en-US" sz="3600" dirty="0"/>
            </a:br>
            <a:r>
              <a:rPr lang="en-US" sz="3600" dirty="0"/>
              <a:t>1 Samuel 14:45; Esther 4:14)</a:t>
            </a:r>
            <a:endParaRPr lang="en-US" sz="4000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2FBE7AC-A4AE-B22B-473F-600590062D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4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091AB-83E7-2752-8718-D3C300613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12A3B4-996D-B358-E5B0-0965CE2ABC19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sz="5400" dirty="0"/>
              <a:t>What Is Too Difficult For God?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0ECF77-BA72-9B31-0B42-8CA581CF167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296948" cy="4712961"/>
          </a:xfrm>
        </p:spPr>
        <p:txBody>
          <a:bodyPr/>
          <a:lstStyle/>
          <a:p>
            <a:pPr marL="742950" indent="-742950">
              <a:buFont typeface="+mj-lt"/>
              <a:buAutoNum type="arabicPeriod" startAt="5"/>
            </a:pPr>
            <a:r>
              <a:rPr lang="en-US" sz="4400" b="1" dirty="0"/>
              <a:t>To provide “sufficient grace” for me and my sin, problems, trials and suffering? </a:t>
            </a:r>
            <a:br>
              <a:rPr lang="en-US" sz="4400" b="1" dirty="0"/>
            </a:br>
            <a:r>
              <a:rPr lang="en-US" sz="3600" dirty="0"/>
              <a:t>(2 Corinthians 12:7-10; Hebrews 4:14-16)</a:t>
            </a:r>
          </a:p>
          <a:p>
            <a:pPr lvl="2"/>
            <a:r>
              <a:rPr lang="en-US" sz="4400" b="1" dirty="0"/>
              <a:t>“All things”? </a:t>
            </a:r>
            <a:r>
              <a:rPr lang="en-US" sz="3600" dirty="0"/>
              <a:t>(Romans 8:31-32)</a:t>
            </a:r>
          </a:p>
          <a:p>
            <a:pPr lvl="2"/>
            <a:r>
              <a:rPr lang="en-US" sz="4400" b="1" dirty="0"/>
              <a:t>To save the “worst” of sinners &amp; yet be just? </a:t>
            </a:r>
            <a:r>
              <a:rPr lang="en-US" sz="3600" dirty="0"/>
              <a:t>(1 Timothy 1:15-16; Romans 3:21-26)</a:t>
            </a:r>
          </a:p>
          <a:p>
            <a:pPr lvl="2"/>
            <a:r>
              <a:rPr lang="en-US" sz="4400" b="1" dirty="0"/>
              <a:t>The weary and heavy laden” </a:t>
            </a:r>
            <a:r>
              <a:rPr lang="en-US" sz="3600" dirty="0"/>
              <a:t>(Matthew 11:28-30; Luke 7:36-50; 19:10)</a:t>
            </a:r>
            <a:endParaRPr lang="en-US" sz="4400" dirty="0"/>
          </a:p>
          <a:p>
            <a:pPr lvl="2"/>
            <a:endParaRPr lang="en-US" sz="4400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F4F7C3B-1707-531E-3BB4-4CF1AAE3A4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1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3F5D2-81AC-AC51-2D18-8EE4377F9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B24A12-BB77-D813-48D1-83F35819EE1E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sz="5400" dirty="0"/>
              <a:t>What Is Too Difficult For Us?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CCC3D-5718-9F2D-71EA-20BEB63A3F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1690255"/>
            <a:ext cx="11760000" cy="4712961"/>
          </a:xfrm>
        </p:spPr>
        <p:txBody>
          <a:bodyPr/>
          <a:lstStyle/>
          <a:p>
            <a:r>
              <a:rPr lang="en-US" sz="4400" b="1" dirty="0"/>
              <a:t>Diligently study so we can understand. </a:t>
            </a:r>
            <a:br>
              <a:rPr lang="en-US" sz="4400" b="1" dirty="0"/>
            </a:br>
            <a:r>
              <a:rPr lang="en-US" sz="3600" dirty="0"/>
              <a:t>(2 Timothy 2:15; cf., Ephesians 5:15-17)</a:t>
            </a:r>
          </a:p>
          <a:p>
            <a:r>
              <a:rPr lang="en-US" sz="4400" b="1" noProof="1"/>
              <a:t>Accomplish His work. </a:t>
            </a:r>
            <a:r>
              <a:rPr lang="en-US" sz="3600" noProof="1"/>
              <a:t>(Matthew 25:24-25; </a:t>
            </a:r>
            <a:br>
              <a:rPr lang="en-US" sz="3600" noProof="1"/>
            </a:br>
            <a:r>
              <a:rPr lang="en-US" sz="3600" noProof="1"/>
              <a:t>Philippians 4:13; 1 Corinthians 15:58; Ephesians 4:12-16)</a:t>
            </a:r>
          </a:p>
          <a:p>
            <a:r>
              <a:rPr lang="en-US" sz="4400" b="1" noProof="1"/>
              <a:t>Worship and edify our brethren. </a:t>
            </a:r>
            <a:r>
              <a:rPr lang="en-US" sz="3600" noProof="1"/>
              <a:t>(1 Kings 12:28; Hebrews 10:24-25)</a:t>
            </a:r>
            <a:endParaRPr lang="en-US" sz="4000" noProof="1"/>
          </a:p>
          <a:p>
            <a:r>
              <a:rPr lang="en-US" sz="4400" b="1" noProof="1"/>
              <a:t>Share the gospel with others</a:t>
            </a:r>
            <a:r>
              <a:rPr lang="en-US" sz="4000" noProof="1"/>
              <a:t>. </a:t>
            </a:r>
            <a:r>
              <a:rPr lang="en-US" sz="3600" noProof="1"/>
              <a:t>(Acts 8:4; 2 Timothy 2:2)</a:t>
            </a:r>
            <a:endParaRPr lang="en-US" sz="4000" noProof="1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18E490EE-E99D-C216-2C66-77C1554A33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07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Them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73322_Rose suite pitch deck_RVA_v3" id="{A1173EBD-D547-46AD-95A9-9B7E4968ED1F}" vid="{F580D4A0-499F-4E77-AB0C-FFDC165FCD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342EA1-02DE-432C-B535-038F595FE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78E46C-0F2F-4D8F-8685-D890AF38A480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F3B9686E-60BB-426D-9902-B37A45317C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Rose suite pitch deck</Template>
  <TotalTime>5098</TotalTime>
  <Words>1367</Words>
  <Application>Microsoft Office PowerPoint</Application>
  <PresentationFormat>Widescreen</PresentationFormat>
  <Paragraphs>114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Office Theme</vt:lpstr>
      <vt:lpstr>“Is anything too difficult for the Lord?”</vt:lpstr>
      <vt:lpstr>God Is Asking…</vt:lpstr>
      <vt:lpstr>Other Similar Statements/Questions</vt:lpstr>
      <vt:lpstr>Salvation Is Not Impossible</vt:lpstr>
      <vt:lpstr>What Is Too Difficult For God?</vt:lpstr>
      <vt:lpstr>What Is Too Difficult For God?</vt:lpstr>
      <vt:lpstr>What Is Too Difficult For God?</vt:lpstr>
      <vt:lpstr>What Is Too Difficult For God?</vt:lpstr>
      <vt:lpstr>What Is Too Difficult For Us?</vt:lpstr>
      <vt:lpstr>What Is Too Difficult For Us?</vt:lpstr>
      <vt:lpstr>What Is Too Difficult For Us?</vt:lpstr>
      <vt:lpstr>What Was Not Too Difficult For The Lord?</vt:lpstr>
      <vt:lpstr>What The Lord Will Not 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“Is anything too difficult for the Lord?”</dc:title>
  <dc:creator>Chris Simmons</dc:creator>
  <cp:lastModifiedBy>Chris Simmons</cp:lastModifiedBy>
  <cp:revision>8</cp:revision>
  <cp:lastPrinted>2024-02-18T14:10:54Z</cp:lastPrinted>
  <dcterms:created xsi:type="dcterms:W3CDTF">2024-02-15T16:03:59Z</dcterms:created>
  <dcterms:modified xsi:type="dcterms:W3CDTF">2024-02-25T12:57:39Z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